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35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E6A7CB-9814-4B5E-8F5C-0FA7D4C88502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B65A745-5A07-4716-8623-31B5F3E7ADAC}">
      <dgm:prSet phldrT="[Texte]" custT="1"/>
      <dgm:spPr/>
      <dgm:t>
        <a:bodyPr/>
        <a:lstStyle/>
        <a:p>
          <a:r>
            <a:rPr lang="fr-FR" sz="6000" b="1" dirty="0" smtClean="0"/>
            <a:t>Etat</a:t>
          </a:r>
          <a:endParaRPr lang="fr-FR" sz="6000" b="1" dirty="0"/>
        </a:p>
      </dgm:t>
    </dgm:pt>
    <dgm:pt modelId="{A6A9A36B-EEE5-4232-934E-05C0E200AD73}" type="parTrans" cxnId="{FE7FAAC2-AF37-43E4-8848-E97B6993E1F5}">
      <dgm:prSet/>
      <dgm:spPr/>
      <dgm:t>
        <a:bodyPr/>
        <a:lstStyle/>
        <a:p>
          <a:endParaRPr lang="fr-FR"/>
        </a:p>
      </dgm:t>
    </dgm:pt>
    <dgm:pt modelId="{969CFF2B-917D-49B6-A3BE-0449333E2060}" type="sibTrans" cxnId="{FE7FAAC2-AF37-43E4-8848-E97B6993E1F5}">
      <dgm:prSet/>
      <dgm:spPr/>
      <dgm:t>
        <a:bodyPr/>
        <a:lstStyle/>
        <a:p>
          <a:endParaRPr lang="fr-FR"/>
        </a:p>
      </dgm:t>
    </dgm:pt>
    <dgm:pt modelId="{E5BE7AAD-2B05-4CB4-AB05-CBC649399450}">
      <dgm:prSet phldrT="[Texte]" custT="1"/>
      <dgm:spPr/>
      <dgm:t>
        <a:bodyPr/>
        <a:lstStyle/>
        <a:p>
          <a:r>
            <a:rPr lang="fr-FR" sz="2400" dirty="0" smtClean="0"/>
            <a:t>Gendarme</a:t>
          </a:r>
        </a:p>
        <a:p>
          <a:r>
            <a:rPr lang="fr-FR" sz="2400" dirty="0" smtClean="0"/>
            <a:t>(libéral)</a:t>
          </a:r>
          <a:endParaRPr lang="fr-FR" sz="2400" dirty="0"/>
        </a:p>
      </dgm:t>
    </dgm:pt>
    <dgm:pt modelId="{55A71AD7-601D-42CF-A538-AD67A83A0243}" type="parTrans" cxnId="{B5465FB7-4781-47BD-A8B4-021493EF3B48}">
      <dgm:prSet/>
      <dgm:spPr/>
      <dgm:t>
        <a:bodyPr/>
        <a:lstStyle/>
        <a:p>
          <a:endParaRPr lang="fr-FR"/>
        </a:p>
      </dgm:t>
    </dgm:pt>
    <dgm:pt modelId="{6E21C1A0-CEAD-4167-BB1A-9CCF039A581A}" type="sibTrans" cxnId="{B5465FB7-4781-47BD-A8B4-021493EF3B48}">
      <dgm:prSet/>
      <dgm:spPr/>
      <dgm:t>
        <a:bodyPr/>
        <a:lstStyle/>
        <a:p>
          <a:endParaRPr lang="fr-FR"/>
        </a:p>
      </dgm:t>
    </dgm:pt>
    <dgm:pt modelId="{20EE5F5D-329A-4195-BB60-CD9078D4364D}">
      <dgm:prSet phldrT="[Texte]" custT="1"/>
      <dgm:spPr/>
      <dgm:t>
        <a:bodyPr/>
        <a:lstStyle/>
        <a:p>
          <a:r>
            <a:rPr lang="fr-FR" sz="2400" dirty="0" smtClean="0"/>
            <a:t>Providence</a:t>
          </a:r>
        </a:p>
        <a:p>
          <a:r>
            <a:rPr lang="fr-FR" sz="2400" dirty="0" smtClean="0"/>
            <a:t>(interventionniste)</a:t>
          </a:r>
          <a:endParaRPr lang="fr-FR" sz="2400" dirty="0"/>
        </a:p>
      </dgm:t>
    </dgm:pt>
    <dgm:pt modelId="{EA952707-2F71-49A8-997A-B774CE571074}" type="parTrans" cxnId="{E1EBC106-8C5B-4BD4-A799-5D904FEDC05C}">
      <dgm:prSet/>
      <dgm:spPr/>
      <dgm:t>
        <a:bodyPr/>
        <a:lstStyle/>
        <a:p>
          <a:endParaRPr lang="fr-FR"/>
        </a:p>
      </dgm:t>
    </dgm:pt>
    <dgm:pt modelId="{9DD12C97-D7F2-474B-A554-BCE269D01D88}" type="sibTrans" cxnId="{E1EBC106-8C5B-4BD4-A799-5D904FEDC05C}">
      <dgm:prSet/>
      <dgm:spPr/>
      <dgm:t>
        <a:bodyPr/>
        <a:lstStyle/>
        <a:p>
          <a:endParaRPr lang="fr-FR"/>
        </a:p>
      </dgm:t>
    </dgm:pt>
    <dgm:pt modelId="{68A04F6C-D41E-4E81-9187-CEF39BDC92FE}">
      <dgm:prSet/>
      <dgm:spPr/>
      <dgm:t>
        <a:bodyPr/>
        <a:lstStyle/>
        <a:p>
          <a:r>
            <a:rPr lang="fr-FR" dirty="0" smtClean="0"/>
            <a:t>Il Se limite à ses fonctions régaliennes, il n’intervient pas dans l’économie. Les marchés se régulent seuls.</a:t>
          </a:r>
          <a:endParaRPr lang="fr-FR" dirty="0"/>
        </a:p>
      </dgm:t>
    </dgm:pt>
    <dgm:pt modelId="{146F5F79-9BBF-4544-8DB0-47DC2B04922B}" type="parTrans" cxnId="{C4D47173-7CBA-4D3D-ABBE-6A1D7ADA0E79}">
      <dgm:prSet/>
      <dgm:spPr/>
      <dgm:t>
        <a:bodyPr/>
        <a:lstStyle/>
        <a:p>
          <a:endParaRPr lang="fr-FR"/>
        </a:p>
      </dgm:t>
    </dgm:pt>
    <dgm:pt modelId="{9795D520-53A5-4A9D-8939-632D7057578E}" type="sibTrans" cxnId="{C4D47173-7CBA-4D3D-ABBE-6A1D7ADA0E79}">
      <dgm:prSet/>
      <dgm:spPr/>
      <dgm:t>
        <a:bodyPr/>
        <a:lstStyle/>
        <a:p>
          <a:endParaRPr lang="fr-FR"/>
        </a:p>
      </dgm:t>
    </dgm:pt>
    <dgm:pt modelId="{E280EB6C-5419-4A68-940B-7C2C24C69561}">
      <dgm:prSet/>
      <dgm:spPr/>
      <dgm:t>
        <a:bodyPr/>
        <a:lstStyle/>
        <a:p>
          <a:r>
            <a:rPr lang="fr-FR" dirty="0" smtClean="0"/>
            <a:t>Il intervient dans l’activité économique pour garantir le plein emploi et mettre en place un système de protection sociale.</a:t>
          </a:r>
          <a:endParaRPr lang="fr-FR" dirty="0"/>
        </a:p>
      </dgm:t>
    </dgm:pt>
    <dgm:pt modelId="{9CEF793F-6397-4F61-AFA2-B176992E5418}" type="parTrans" cxnId="{0DCA02BA-0350-4FE7-AE8D-3A9BDE24B036}">
      <dgm:prSet/>
      <dgm:spPr/>
      <dgm:t>
        <a:bodyPr/>
        <a:lstStyle/>
        <a:p>
          <a:endParaRPr lang="fr-FR"/>
        </a:p>
      </dgm:t>
    </dgm:pt>
    <dgm:pt modelId="{B52E82A8-1E69-41FC-BAFC-91191A78665B}" type="sibTrans" cxnId="{0DCA02BA-0350-4FE7-AE8D-3A9BDE24B036}">
      <dgm:prSet/>
      <dgm:spPr/>
      <dgm:t>
        <a:bodyPr/>
        <a:lstStyle/>
        <a:p>
          <a:endParaRPr lang="fr-FR"/>
        </a:p>
      </dgm:t>
    </dgm:pt>
    <dgm:pt modelId="{7FAD1BAE-8C87-4948-AFA6-237C3423B02B}" type="pres">
      <dgm:prSet presAssocID="{2BE6A7CB-9814-4B5E-8F5C-0FA7D4C8850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A64C743-B788-4AA8-9573-08CC94513225}" type="pres">
      <dgm:prSet presAssocID="{0B65A745-5A07-4716-8623-31B5F3E7ADAC}" presName="hierRoot1" presStyleCnt="0">
        <dgm:presLayoutVars>
          <dgm:hierBranch val="init"/>
        </dgm:presLayoutVars>
      </dgm:prSet>
      <dgm:spPr/>
    </dgm:pt>
    <dgm:pt modelId="{36DBB392-7547-48E1-A591-6FA9F7E0C072}" type="pres">
      <dgm:prSet presAssocID="{0B65A745-5A07-4716-8623-31B5F3E7ADAC}" presName="rootComposite1" presStyleCnt="0"/>
      <dgm:spPr/>
    </dgm:pt>
    <dgm:pt modelId="{40922B20-A92A-48FA-A91F-1B421550BE47}" type="pres">
      <dgm:prSet presAssocID="{0B65A745-5A07-4716-8623-31B5F3E7ADAC}" presName="rootText1" presStyleLbl="node0" presStyleIdx="0" presStyleCnt="1" custScaleY="37991" custLinFactNeighborX="18295" custLinFactNeighborY="-5019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5F3BCB2E-8A77-44C4-AE14-2DB87C227006}" type="pres">
      <dgm:prSet presAssocID="{0B65A745-5A07-4716-8623-31B5F3E7ADAC}" presName="rootConnector1" presStyleLbl="node1" presStyleIdx="0" presStyleCnt="0"/>
      <dgm:spPr/>
    </dgm:pt>
    <dgm:pt modelId="{00C872F8-B33E-4E11-AB80-8541E7C91AD7}" type="pres">
      <dgm:prSet presAssocID="{0B65A745-5A07-4716-8623-31B5F3E7ADAC}" presName="hierChild2" presStyleCnt="0"/>
      <dgm:spPr/>
    </dgm:pt>
    <dgm:pt modelId="{81B5DF64-E918-48FB-94AB-C2D7CF75F7AC}" type="pres">
      <dgm:prSet presAssocID="{55A71AD7-601D-42CF-A538-AD67A83A0243}" presName="Name37" presStyleLbl="parChTrans1D2" presStyleIdx="0" presStyleCnt="2"/>
      <dgm:spPr/>
    </dgm:pt>
    <dgm:pt modelId="{E3CD2250-77BD-4FF4-B046-6636E69DE659}" type="pres">
      <dgm:prSet presAssocID="{E5BE7AAD-2B05-4CB4-AB05-CBC649399450}" presName="hierRoot2" presStyleCnt="0">
        <dgm:presLayoutVars>
          <dgm:hierBranch val="init"/>
        </dgm:presLayoutVars>
      </dgm:prSet>
      <dgm:spPr/>
    </dgm:pt>
    <dgm:pt modelId="{F95DAF10-9F8D-4F30-A3DA-254EA3C05A7F}" type="pres">
      <dgm:prSet presAssocID="{E5BE7AAD-2B05-4CB4-AB05-CBC649399450}" presName="rootComposite" presStyleCnt="0"/>
      <dgm:spPr/>
    </dgm:pt>
    <dgm:pt modelId="{39FAEEF9-C851-4CCB-B3D9-EE4B2FBE233F}" type="pres">
      <dgm:prSet presAssocID="{E5BE7AAD-2B05-4CB4-AB05-CBC649399450}" presName="rootText" presStyleLbl="node2" presStyleIdx="0" presStyleCnt="2" custScaleX="80660" custScaleY="45699" custLinFactNeighborX="-3" custLinFactNeighborY="-3793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E06B461-0BE1-4C75-973A-D39A5282FC72}" type="pres">
      <dgm:prSet presAssocID="{E5BE7AAD-2B05-4CB4-AB05-CBC649399450}" presName="rootConnector" presStyleLbl="node2" presStyleIdx="0" presStyleCnt="2"/>
      <dgm:spPr/>
    </dgm:pt>
    <dgm:pt modelId="{A722E497-33FC-4336-8644-2047459ACD72}" type="pres">
      <dgm:prSet presAssocID="{E5BE7AAD-2B05-4CB4-AB05-CBC649399450}" presName="hierChild4" presStyleCnt="0"/>
      <dgm:spPr/>
    </dgm:pt>
    <dgm:pt modelId="{9A0C3006-0E42-4738-A506-88407BD7AD0F}" type="pres">
      <dgm:prSet presAssocID="{146F5F79-9BBF-4544-8DB0-47DC2B04922B}" presName="Name37" presStyleLbl="parChTrans1D3" presStyleIdx="0" presStyleCnt="2"/>
      <dgm:spPr/>
    </dgm:pt>
    <dgm:pt modelId="{BDFFFD45-D5D3-4ADC-9263-995D52F91A70}" type="pres">
      <dgm:prSet presAssocID="{68A04F6C-D41E-4E81-9187-CEF39BDC92FE}" presName="hierRoot2" presStyleCnt="0">
        <dgm:presLayoutVars>
          <dgm:hierBranch val="init"/>
        </dgm:presLayoutVars>
      </dgm:prSet>
      <dgm:spPr/>
    </dgm:pt>
    <dgm:pt modelId="{C479ECB9-11E6-487D-A98B-C1E8A22BD465}" type="pres">
      <dgm:prSet presAssocID="{68A04F6C-D41E-4E81-9187-CEF39BDC92FE}" presName="rootComposite" presStyleCnt="0"/>
      <dgm:spPr/>
    </dgm:pt>
    <dgm:pt modelId="{C636CB53-C12C-4E27-A650-AC2550EFB991}" type="pres">
      <dgm:prSet presAssocID="{68A04F6C-D41E-4E81-9187-CEF39BDC92FE}" presName="rootText" presStyleLbl="node3" presStyleIdx="0" presStyleCnt="2" custScaleX="89581" custLinFactNeighborX="-1941" custLinFactNeighborY="-57375">
        <dgm:presLayoutVars>
          <dgm:chPref val="3"/>
        </dgm:presLayoutVars>
      </dgm:prSet>
      <dgm:spPr/>
    </dgm:pt>
    <dgm:pt modelId="{D1BB8EFD-88D6-44FF-8215-A1B9AA764C01}" type="pres">
      <dgm:prSet presAssocID="{68A04F6C-D41E-4E81-9187-CEF39BDC92FE}" presName="rootConnector" presStyleLbl="node3" presStyleIdx="0" presStyleCnt="2"/>
      <dgm:spPr/>
    </dgm:pt>
    <dgm:pt modelId="{77AE4320-C3F3-4C81-BC27-597DEC267A95}" type="pres">
      <dgm:prSet presAssocID="{68A04F6C-D41E-4E81-9187-CEF39BDC92FE}" presName="hierChild4" presStyleCnt="0"/>
      <dgm:spPr/>
    </dgm:pt>
    <dgm:pt modelId="{34C1F14B-2502-469F-A22E-759660B53D44}" type="pres">
      <dgm:prSet presAssocID="{68A04F6C-D41E-4E81-9187-CEF39BDC92FE}" presName="hierChild5" presStyleCnt="0"/>
      <dgm:spPr/>
    </dgm:pt>
    <dgm:pt modelId="{608C6635-3D96-4406-90DF-5866662BDBDC}" type="pres">
      <dgm:prSet presAssocID="{E5BE7AAD-2B05-4CB4-AB05-CBC649399450}" presName="hierChild5" presStyleCnt="0"/>
      <dgm:spPr/>
    </dgm:pt>
    <dgm:pt modelId="{BE64F12D-D68E-4469-AE5C-CDE14DC077F6}" type="pres">
      <dgm:prSet presAssocID="{EA952707-2F71-49A8-997A-B774CE571074}" presName="Name37" presStyleLbl="parChTrans1D2" presStyleIdx="1" presStyleCnt="2"/>
      <dgm:spPr/>
    </dgm:pt>
    <dgm:pt modelId="{38C70DD5-14EF-4EC3-8DB3-82094D37EE23}" type="pres">
      <dgm:prSet presAssocID="{20EE5F5D-329A-4195-BB60-CD9078D4364D}" presName="hierRoot2" presStyleCnt="0">
        <dgm:presLayoutVars>
          <dgm:hierBranch val="init"/>
        </dgm:presLayoutVars>
      </dgm:prSet>
      <dgm:spPr/>
    </dgm:pt>
    <dgm:pt modelId="{083BE5CD-2655-4FBF-A5CA-AF8E7CBDC82C}" type="pres">
      <dgm:prSet presAssocID="{20EE5F5D-329A-4195-BB60-CD9078D4364D}" presName="rootComposite" presStyleCnt="0"/>
      <dgm:spPr/>
    </dgm:pt>
    <dgm:pt modelId="{63D49352-A99B-41A0-980F-0F1EAF201C9B}" type="pres">
      <dgm:prSet presAssocID="{20EE5F5D-329A-4195-BB60-CD9078D4364D}" presName="rootText" presStyleLbl="node2" presStyleIdx="1" presStyleCnt="2" custScaleX="76240" custScaleY="44295" custLinFactNeighborX="78" custLinFactNeighborY="-37932">
        <dgm:presLayoutVars>
          <dgm:chPref val="3"/>
        </dgm:presLayoutVars>
      </dgm:prSet>
      <dgm:spPr/>
    </dgm:pt>
    <dgm:pt modelId="{8BA1244F-2B8F-4A0F-B09A-DBB1469B1390}" type="pres">
      <dgm:prSet presAssocID="{20EE5F5D-329A-4195-BB60-CD9078D4364D}" presName="rootConnector" presStyleLbl="node2" presStyleIdx="1" presStyleCnt="2"/>
      <dgm:spPr/>
    </dgm:pt>
    <dgm:pt modelId="{2F7C84DA-4BD3-44B5-83C8-7D2CF41CE1AF}" type="pres">
      <dgm:prSet presAssocID="{20EE5F5D-329A-4195-BB60-CD9078D4364D}" presName="hierChild4" presStyleCnt="0"/>
      <dgm:spPr/>
    </dgm:pt>
    <dgm:pt modelId="{916B9791-88FC-4C25-B24F-BB63091EE25B}" type="pres">
      <dgm:prSet presAssocID="{9CEF793F-6397-4F61-AFA2-B176992E5418}" presName="Name37" presStyleLbl="parChTrans1D3" presStyleIdx="1" presStyleCnt="2"/>
      <dgm:spPr/>
    </dgm:pt>
    <dgm:pt modelId="{55C4F393-B23D-443B-A2CF-33AA1487DAF3}" type="pres">
      <dgm:prSet presAssocID="{E280EB6C-5419-4A68-940B-7C2C24C69561}" presName="hierRoot2" presStyleCnt="0">
        <dgm:presLayoutVars>
          <dgm:hierBranch val="init"/>
        </dgm:presLayoutVars>
      </dgm:prSet>
      <dgm:spPr/>
    </dgm:pt>
    <dgm:pt modelId="{97B3F765-D1C5-46A4-B427-895EDDFB519C}" type="pres">
      <dgm:prSet presAssocID="{E280EB6C-5419-4A68-940B-7C2C24C69561}" presName="rootComposite" presStyleCnt="0"/>
      <dgm:spPr/>
    </dgm:pt>
    <dgm:pt modelId="{18C7EA52-BDAF-4633-B511-C4110E18F4C7}" type="pres">
      <dgm:prSet presAssocID="{E280EB6C-5419-4A68-940B-7C2C24C69561}" presName="rootText" presStyleLbl="node3" presStyleIdx="1" presStyleCnt="2" custScaleX="92157" custLinFactNeighborX="3" custLinFactNeighborY="-5727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2FFAC23-67AA-456B-A91F-6111699F8CC9}" type="pres">
      <dgm:prSet presAssocID="{E280EB6C-5419-4A68-940B-7C2C24C69561}" presName="rootConnector" presStyleLbl="node3" presStyleIdx="1" presStyleCnt="2"/>
      <dgm:spPr/>
    </dgm:pt>
    <dgm:pt modelId="{D9EC3150-F08B-4018-A7F8-47995430DDBC}" type="pres">
      <dgm:prSet presAssocID="{E280EB6C-5419-4A68-940B-7C2C24C69561}" presName="hierChild4" presStyleCnt="0"/>
      <dgm:spPr/>
    </dgm:pt>
    <dgm:pt modelId="{AB5149EF-638E-4B37-ADB9-5E27E19DDDE6}" type="pres">
      <dgm:prSet presAssocID="{E280EB6C-5419-4A68-940B-7C2C24C69561}" presName="hierChild5" presStyleCnt="0"/>
      <dgm:spPr/>
    </dgm:pt>
    <dgm:pt modelId="{C58DA2C9-2FDE-4E5B-83F2-26F733309488}" type="pres">
      <dgm:prSet presAssocID="{20EE5F5D-329A-4195-BB60-CD9078D4364D}" presName="hierChild5" presStyleCnt="0"/>
      <dgm:spPr/>
    </dgm:pt>
    <dgm:pt modelId="{8BFFBB29-077E-4AAB-A8E9-3E4C2DEF7FAA}" type="pres">
      <dgm:prSet presAssocID="{0B65A745-5A07-4716-8623-31B5F3E7ADAC}" presName="hierChild3" presStyleCnt="0"/>
      <dgm:spPr/>
    </dgm:pt>
  </dgm:ptLst>
  <dgm:cxnLst>
    <dgm:cxn modelId="{A2A0803E-B835-47CA-9075-9C374E7EC02F}" type="presOf" srcId="{9CEF793F-6397-4F61-AFA2-B176992E5418}" destId="{916B9791-88FC-4C25-B24F-BB63091EE25B}" srcOrd="0" destOrd="0" presId="urn:microsoft.com/office/officeart/2005/8/layout/orgChart1"/>
    <dgm:cxn modelId="{962031D6-F9A1-47AB-BB4A-EFCF8D49C7B7}" type="presOf" srcId="{EA952707-2F71-49A8-997A-B774CE571074}" destId="{BE64F12D-D68E-4469-AE5C-CDE14DC077F6}" srcOrd="0" destOrd="0" presId="urn:microsoft.com/office/officeart/2005/8/layout/orgChart1"/>
    <dgm:cxn modelId="{35E44152-2918-459E-A827-740BCB7A5A91}" type="presOf" srcId="{68A04F6C-D41E-4E81-9187-CEF39BDC92FE}" destId="{D1BB8EFD-88D6-44FF-8215-A1B9AA764C01}" srcOrd="1" destOrd="0" presId="urn:microsoft.com/office/officeart/2005/8/layout/orgChart1"/>
    <dgm:cxn modelId="{82F40464-8CAC-4B79-96EF-63EBF326D024}" type="presOf" srcId="{2BE6A7CB-9814-4B5E-8F5C-0FA7D4C88502}" destId="{7FAD1BAE-8C87-4948-AFA6-237C3423B02B}" srcOrd="0" destOrd="0" presId="urn:microsoft.com/office/officeart/2005/8/layout/orgChart1"/>
    <dgm:cxn modelId="{9F2C173D-8E88-4EE6-89E2-D349C772847B}" type="presOf" srcId="{E280EB6C-5419-4A68-940B-7C2C24C69561}" destId="{18C7EA52-BDAF-4633-B511-C4110E18F4C7}" srcOrd="0" destOrd="0" presId="urn:microsoft.com/office/officeart/2005/8/layout/orgChart1"/>
    <dgm:cxn modelId="{296195C1-E27F-4E2F-A80F-28DAAE88BC83}" type="presOf" srcId="{E5BE7AAD-2B05-4CB4-AB05-CBC649399450}" destId="{39FAEEF9-C851-4CCB-B3D9-EE4B2FBE233F}" srcOrd="0" destOrd="0" presId="urn:microsoft.com/office/officeart/2005/8/layout/orgChart1"/>
    <dgm:cxn modelId="{40570B22-C6E4-40F2-B3AD-50EAC17FE51D}" type="presOf" srcId="{68A04F6C-D41E-4E81-9187-CEF39BDC92FE}" destId="{C636CB53-C12C-4E27-A650-AC2550EFB991}" srcOrd="0" destOrd="0" presId="urn:microsoft.com/office/officeart/2005/8/layout/orgChart1"/>
    <dgm:cxn modelId="{29A317FC-6483-445B-998E-D3D679DD61F2}" type="presOf" srcId="{0B65A745-5A07-4716-8623-31B5F3E7ADAC}" destId="{5F3BCB2E-8A77-44C4-AE14-2DB87C227006}" srcOrd="1" destOrd="0" presId="urn:microsoft.com/office/officeart/2005/8/layout/orgChart1"/>
    <dgm:cxn modelId="{7377621E-700B-48DD-BFF1-4D98402AC54C}" type="presOf" srcId="{E5BE7AAD-2B05-4CB4-AB05-CBC649399450}" destId="{3E06B461-0BE1-4C75-973A-D39A5282FC72}" srcOrd="1" destOrd="0" presId="urn:microsoft.com/office/officeart/2005/8/layout/orgChart1"/>
    <dgm:cxn modelId="{E1EBC106-8C5B-4BD4-A799-5D904FEDC05C}" srcId="{0B65A745-5A07-4716-8623-31B5F3E7ADAC}" destId="{20EE5F5D-329A-4195-BB60-CD9078D4364D}" srcOrd="1" destOrd="0" parTransId="{EA952707-2F71-49A8-997A-B774CE571074}" sibTransId="{9DD12C97-D7F2-474B-A554-BCE269D01D88}"/>
    <dgm:cxn modelId="{A77FDDCC-FE73-4278-B15F-87FE9C3A7241}" type="presOf" srcId="{0B65A745-5A07-4716-8623-31B5F3E7ADAC}" destId="{40922B20-A92A-48FA-A91F-1B421550BE47}" srcOrd="0" destOrd="0" presId="urn:microsoft.com/office/officeart/2005/8/layout/orgChart1"/>
    <dgm:cxn modelId="{0DCA02BA-0350-4FE7-AE8D-3A9BDE24B036}" srcId="{20EE5F5D-329A-4195-BB60-CD9078D4364D}" destId="{E280EB6C-5419-4A68-940B-7C2C24C69561}" srcOrd="0" destOrd="0" parTransId="{9CEF793F-6397-4F61-AFA2-B176992E5418}" sibTransId="{B52E82A8-1E69-41FC-BAFC-91191A78665B}"/>
    <dgm:cxn modelId="{C4D47173-7CBA-4D3D-ABBE-6A1D7ADA0E79}" srcId="{E5BE7AAD-2B05-4CB4-AB05-CBC649399450}" destId="{68A04F6C-D41E-4E81-9187-CEF39BDC92FE}" srcOrd="0" destOrd="0" parTransId="{146F5F79-9BBF-4544-8DB0-47DC2B04922B}" sibTransId="{9795D520-53A5-4A9D-8939-632D7057578E}"/>
    <dgm:cxn modelId="{FE7FAAC2-AF37-43E4-8848-E97B6993E1F5}" srcId="{2BE6A7CB-9814-4B5E-8F5C-0FA7D4C88502}" destId="{0B65A745-5A07-4716-8623-31B5F3E7ADAC}" srcOrd="0" destOrd="0" parTransId="{A6A9A36B-EEE5-4232-934E-05C0E200AD73}" sibTransId="{969CFF2B-917D-49B6-A3BE-0449333E2060}"/>
    <dgm:cxn modelId="{ACD20390-7361-4FDB-B22A-AD192C7DF714}" type="presOf" srcId="{E280EB6C-5419-4A68-940B-7C2C24C69561}" destId="{32FFAC23-67AA-456B-A91F-6111699F8CC9}" srcOrd="1" destOrd="0" presId="urn:microsoft.com/office/officeart/2005/8/layout/orgChart1"/>
    <dgm:cxn modelId="{5F444BDB-95F4-4CA7-AEBA-AA70C683833B}" type="presOf" srcId="{146F5F79-9BBF-4544-8DB0-47DC2B04922B}" destId="{9A0C3006-0E42-4738-A506-88407BD7AD0F}" srcOrd="0" destOrd="0" presId="urn:microsoft.com/office/officeart/2005/8/layout/orgChart1"/>
    <dgm:cxn modelId="{E68D74BC-8B12-4FBC-A48D-03CFFFB304C3}" type="presOf" srcId="{20EE5F5D-329A-4195-BB60-CD9078D4364D}" destId="{8BA1244F-2B8F-4A0F-B09A-DBB1469B1390}" srcOrd="1" destOrd="0" presId="urn:microsoft.com/office/officeart/2005/8/layout/orgChart1"/>
    <dgm:cxn modelId="{3AA148F5-4418-4CD1-9374-EBD7C8008560}" type="presOf" srcId="{20EE5F5D-329A-4195-BB60-CD9078D4364D}" destId="{63D49352-A99B-41A0-980F-0F1EAF201C9B}" srcOrd="0" destOrd="0" presId="urn:microsoft.com/office/officeart/2005/8/layout/orgChart1"/>
    <dgm:cxn modelId="{B5465FB7-4781-47BD-A8B4-021493EF3B48}" srcId="{0B65A745-5A07-4716-8623-31B5F3E7ADAC}" destId="{E5BE7AAD-2B05-4CB4-AB05-CBC649399450}" srcOrd="0" destOrd="0" parTransId="{55A71AD7-601D-42CF-A538-AD67A83A0243}" sibTransId="{6E21C1A0-CEAD-4167-BB1A-9CCF039A581A}"/>
    <dgm:cxn modelId="{9F9F016B-E033-41AD-9933-30ED18D032CB}" type="presOf" srcId="{55A71AD7-601D-42CF-A538-AD67A83A0243}" destId="{81B5DF64-E918-48FB-94AB-C2D7CF75F7AC}" srcOrd="0" destOrd="0" presId="urn:microsoft.com/office/officeart/2005/8/layout/orgChart1"/>
    <dgm:cxn modelId="{13C6179F-4A9C-4EFA-9FE4-FD0FACEB7330}" type="presParOf" srcId="{7FAD1BAE-8C87-4948-AFA6-237C3423B02B}" destId="{DA64C743-B788-4AA8-9573-08CC94513225}" srcOrd="0" destOrd="0" presId="urn:microsoft.com/office/officeart/2005/8/layout/orgChart1"/>
    <dgm:cxn modelId="{F03EC0C6-168A-4E86-AC33-23022A2B423E}" type="presParOf" srcId="{DA64C743-B788-4AA8-9573-08CC94513225}" destId="{36DBB392-7547-48E1-A591-6FA9F7E0C072}" srcOrd="0" destOrd="0" presId="urn:microsoft.com/office/officeart/2005/8/layout/orgChart1"/>
    <dgm:cxn modelId="{94987BDC-0C9C-4F25-BF08-E25BD17CF4D0}" type="presParOf" srcId="{36DBB392-7547-48E1-A591-6FA9F7E0C072}" destId="{40922B20-A92A-48FA-A91F-1B421550BE47}" srcOrd="0" destOrd="0" presId="urn:microsoft.com/office/officeart/2005/8/layout/orgChart1"/>
    <dgm:cxn modelId="{53BCDBB8-7FC6-4302-92A3-4B9B4A865245}" type="presParOf" srcId="{36DBB392-7547-48E1-A591-6FA9F7E0C072}" destId="{5F3BCB2E-8A77-44C4-AE14-2DB87C227006}" srcOrd="1" destOrd="0" presId="urn:microsoft.com/office/officeart/2005/8/layout/orgChart1"/>
    <dgm:cxn modelId="{CD6559CB-795A-4CEF-B689-154A5FD766AF}" type="presParOf" srcId="{DA64C743-B788-4AA8-9573-08CC94513225}" destId="{00C872F8-B33E-4E11-AB80-8541E7C91AD7}" srcOrd="1" destOrd="0" presId="urn:microsoft.com/office/officeart/2005/8/layout/orgChart1"/>
    <dgm:cxn modelId="{C715D9DB-F892-4D2F-B822-A95E00BFD519}" type="presParOf" srcId="{00C872F8-B33E-4E11-AB80-8541E7C91AD7}" destId="{81B5DF64-E918-48FB-94AB-C2D7CF75F7AC}" srcOrd="0" destOrd="0" presId="urn:microsoft.com/office/officeart/2005/8/layout/orgChart1"/>
    <dgm:cxn modelId="{9B41736F-AF7C-47A8-84EF-268774D8F1DD}" type="presParOf" srcId="{00C872F8-B33E-4E11-AB80-8541E7C91AD7}" destId="{E3CD2250-77BD-4FF4-B046-6636E69DE659}" srcOrd="1" destOrd="0" presId="urn:microsoft.com/office/officeart/2005/8/layout/orgChart1"/>
    <dgm:cxn modelId="{A7BD767B-E437-4BAE-B2B5-00F6B82679A6}" type="presParOf" srcId="{E3CD2250-77BD-4FF4-B046-6636E69DE659}" destId="{F95DAF10-9F8D-4F30-A3DA-254EA3C05A7F}" srcOrd="0" destOrd="0" presId="urn:microsoft.com/office/officeart/2005/8/layout/orgChart1"/>
    <dgm:cxn modelId="{9E6B0AEA-3F2B-4AB3-9C0F-CD8832C45A93}" type="presParOf" srcId="{F95DAF10-9F8D-4F30-A3DA-254EA3C05A7F}" destId="{39FAEEF9-C851-4CCB-B3D9-EE4B2FBE233F}" srcOrd="0" destOrd="0" presId="urn:microsoft.com/office/officeart/2005/8/layout/orgChart1"/>
    <dgm:cxn modelId="{0DE3C205-A393-4659-83B1-CCFB6DBBA5A2}" type="presParOf" srcId="{F95DAF10-9F8D-4F30-A3DA-254EA3C05A7F}" destId="{3E06B461-0BE1-4C75-973A-D39A5282FC72}" srcOrd="1" destOrd="0" presId="urn:microsoft.com/office/officeart/2005/8/layout/orgChart1"/>
    <dgm:cxn modelId="{FF05474B-2156-4A65-84A3-413BD8B48DBC}" type="presParOf" srcId="{E3CD2250-77BD-4FF4-B046-6636E69DE659}" destId="{A722E497-33FC-4336-8644-2047459ACD72}" srcOrd="1" destOrd="0" presId="urn:microsoft.com/office/officeart/2005/8/layout/orgChart1"/>
    <dgm:cxn modelId="{5F7F00F8-61FE-4208-A57C-516A7E6761D8}" type="presParOf" srcId="{A722E497-33FC-4336-8644-2047459ACD72}" destId="{9A0C3006-0E42-4738-A506-88407BD7AD0F}" srcOrd="0" destOrd="0" presId="urn:microsoft.com/office/officeart/2005/8/layout/orgChart1"/>
    <dgm:cxn modelId="{E3242487-3515-4708-BD62-005542C76F8A}" type="presParOf" srcId="{A722E497-33FC-4336-8644-2047459ACD72}" destId="{BDFFFD45-D5D3-4ADC-9263-995D52F91A70}" srcOrd="1" destOrd="0" presId="urn:microsoft.com/office/officeart/2005/8/layout/orgChart1"/>
    <dgm:cxn modelId="{5F38E810-B529-44EA-9D1B-E26428ECE373}" type="presParOf" srcId="{BDFFFD45-D5D3-4ADC-9263-995D52F91A70}" destId="{C479ECB9-11E6-487D-A98B-C1E8A22BD465}" srcOrd="0" destOrd="0" presId="urn:microsoft.com/office/officeart/2005/8/layout/orgChart1"/>
    <dgm:cxn modelId="{2844F762-2149-49F7-9EAB-50B5A30196E6}" type="presParOf" srcId="{C479ECB9-11E6-487D-A98B-C1E8A22BD465}" destId="{C636CB53-C12C-4E27-A650-AC2550EFB991}" srcOrd="0" destOrd="0" presId="urn:microsoft.com/office/officeart/2005/8/layout/orgChart1"/>
    <dgm:cxn modelId="{BF625FB4-36D8-4637-975E-396FD07B1FEE}" type="presParOf" srcId="{C479ECB9-11E6-487D-A98B-C1E8A22BD465}" destId="{D1BB8EFD-88D6-44FF-8215-A1B9AA764C01}" srcOrd="1" destOrd="0" presId="urn:microsoft.com/office/officeart/2005/8/layout/orgChart1"/>
    <dgm:cxn modelId="{9E6A79CE-00E6-4103-AA00-046FEF220978}" type="presParOf" srcId="{BDFFFD45-D5D3-4ADC-9263-995D52F91A70}" destId="{77AE4320-C3F3-4C81-BC27-597DEC267A95}" srcOrd="1" destOrd="0" presId="urn:microsoft.com/office/officeart/2005/8/layout/orgChart1"/>
    <dgm:cxn modelId="{C703F021-E552-4C8B-84E8-5C1107A05A56}" type="presParOf" srcId="{BDFFFD45-D5D3-4ADC-9263-995D52F91A70}" destId="{34C1F14B-2502-469F-A22E-759660B53D44}" srcOrd="2" destOrd="0" presId="urn:microsoft.com/office/officeart/2005/8/layout/orgChart1"/>
    <dgm:cxn modelId="{2DA9351D-5068-46A0-B84C-5AE007DC83BA}" type="presParOf" srcId="{E3CD2250-77BD-4FF4-B046-6636E69DE659}" destId="{608C6635-3D96-4406-90DF-5866662BDBDC}" srcOrd="2" destOrd="0" presId="urn:microsoft.com/office/officeart/2005/8/layout/orgChart1"/>
    <dgm:cxn modelId="{A033190B-07CD-4572-A06B-B94A292AA4CD}" type="presParOf" srcId="{00C872F8-B33E-4E11-AB80-8541E7C91AD7}" destId="{BE64F12D-D68E-4469-AE5C-CDE14DC077F6}" srcOrd="2" destOrd="0" presId="urn:microsoft.com/office/officeart/2005/8/layout/orgChart1"/>
    <dgm:cxn modelId="{7C6F1757-E158-4C37-B86E-028579BDBC7D}" type="presParOf" srcId="{00C872F8-B33E-4E11-AB80-8541E7C91AD7}" destId="{38C70DD5-14EF-4EC3-8DB3-82094D37EE23}" srcOrd="3" destOrd="0" presId="urn:microsoft.com/office/officeart/2005/8/layout/orgChart1"/>
    <dgm:cxn modelId="{A4431562-369F-45AF-B902-D4B5603B6770}" type="presParOf" srcId="{38C70DD5-14EF-4EC3-8DB3-82094D37EE23}" destId="{083BE5CD-2655-4FBF-A5CA-AF8E7CBDC82C}" srcOrd="0" destOrd="0" presId="urn:microsoft.com/office/officeart/2005/8/layout/orgChart1"/>
    <dgm:cxn modelId="{633C1262-A32C-43C1-A014-D45A5290CC47}" type="presParOf" srcId="{083BE5CD-2655-4FBF-A5CA-AF8E7CBDC82C}" destId="{63D49352-A99B-41A0-980F-0F1EAF201C9B}" srcOrd="0" destOrd="0" presId="urn:microsoft.com/office/officeart/2005/8/layout/orgChart1"/>
    <dgm:cxn modelId="{05DAC1AE-394C-4297-8682-4C8E3773CFDC}" type="presParOf" srcId="{083BE5CD-2655-4FBF-A5CA-AF8E7CBDC82C}" destId="{8BA1244F-2B8F-4A0F-B09A-DBB1469B1390}" srcOrd="1" destOrd="0" presId="urn:microsoft.com/office/officeart/2005/8/layout/orgChart1"/>
    <dgm:cxn modelId="{688804F6-93DB-490C-838F-F77E98CB8840}" type="presParOf" srcId="{38C70DD5-14EF-4EC3-8DB3-82094D37EE23}" destId="{2F7C84DA-4BD3-44B5-83C8-7D2CF41CE1AF}" srcOrd="1" destOrd="0" presId="urn:microsoft.com/office/officeart/2005/8/layout/orgChart1"/>
    <dgm:cxn modelId="{2F0B628F-3070-441A-990B-C4E3C33E62BB}" type="presParOf" srcId="{2F7C84DA-4BD3-44B5-83C8-7D2CF41CE1AF}" destId="{916B9791-88FC-4C25-B24F-BB63091EE25B}" srcOrd="0" destOrd="0" presId="urn:microsoft.com/office/officeart/2005/8/layout/orgChart1"/>
    <dgm:cxn modelId="{6CAA2E5B-00FC-45F9-B96A-A0E0B4E49B35}" type="presParOf" srcId="{2F7C84DA-4BD3-44B5-83C8-7D2CF41CE1AF}" destId="{55C4F393-B23D-443B-A2CF-33AA1487DAF3}" srcOrd="1" destOrd="0" presId="urn:microsoft.com/office/officeart/2005/8/layout/orgChart1"/>
    <dgm:cxn modelId="{4C3AEB64-1FBA-4600-B976-705C09F98418}" type="presParOf" srcId="{55C4F393-B23D-443B-A2CF-33AA1487DAF3}" destId="{97B3F765-D1C5-46A4-B427-895EDDFB519C}" srcOrd="0" destOrd="0" presId="urn:microsoft.com/office/officeart/2005/8/layout/orgChart1"/>
    <dgm:cxn modelId="{3CC46DD1-7DD5-4496-988A-6EF4E887EB82}" type="presParOf" srcId="{97B3F765-D1C5-46A4-B427-895EDDFB519C}" destId="{18C7EA52-BDAF-4633-B511-C4110E18F4C7}" srcOrd="0" destOrd="0" presId="urn:microsoft.com/office/officeart/2005/8/layout/orgChart1"/>
    <dgm:cxn modelId="{39719464-85D8-4A0D-BF5E-7DE7F0F869A7}" type="presParOf" srcId="{97B3F765-D1C5-46A4-B427-895EDDFB519C}" destId="{32FFAC23-67AA-456B-A91F-6111699F8CC9}" srcOrd="1" destOrd="0" presId="urn:microsoft.com/office/officeart/2005/8/layout/orgChart1"/>
    <dgm:cxn modelId="{59178CA9-1A0A-47CD-A107-825D1BE654F8}" type="presParOf" srcId="{55C4F393-B23D-443B-A2CF-33AA1487DAF3}" destId="{D9EC3150-F08B-4018-A7F8-47995430DDBC}" srcOrd="1" destOrd="0" presId="urn:microsoft.com/office/officeart/2005/8/layout/orgChart1"/>
    <dgm:cxn modelId="{5C9C398E-3445-4A8A-964A-91075F056852}" type="presParOf" srcId="{55C4F393-B23D-443B-A2CF-33AA1487DAF3}" destId="{AB5149EF-638E-4B37-ADB9-5E27E19DDDE6}" srcOrd="2" destOrd="0" presId="urn:microsoft.com/office/officeart/2005/8/layout/orgChart1"/>
    <dgm:cxn modelId="{B3314587-1DD2-466A-9F90-6DD7F661D341}" type="presParOf" srcId="{38C70DD5-14EF-4EC3-8DB3-82094D37EE23}" destId="{C58DA2C9-2FDE-4E5B-83F2-26F733309488}" srcOrd="2" destOrd="0" presId="urn:microsoft.com/office/officeart/2005/8/layout/orgChart1"/>
    <dgm:cxn modelId="{9A5A0A0B-4AED-405E-BBE3-3F4018BE7873}" type="presParOf" srcId="{DA64C743-B788-4AA8-9573-08CC94513225}" destId="{8BFFBB29-077E-4AAB-A8E9-3E4C2DEF7FAA}" srcOrd="2" destOrd="0" presId="urn:microsoft.com/office/officeart/2005/8/layout/orgChart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A3F664B-A852-4235-97A5-5874136A1C7A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835FD949-8F58-4C26-9D1F-82E25ADB8B36}">
      <dgm:prSet phldrT="[Texte]"/>
      <dgm:spPr/>
      <dgm:t>
        <a:bodyPr/>
        <a:lstStyle/>
        <a:p>
          <a:r>
            <a:rPr lang="fr-FR" smtClean="0"/>
            <a:t>Les fonctions </a:t>
          </a:r>
          <a:r>
            <a:rPr lang="fr-FR" dirty="0" smtClean="0"/>
            <a:t>de l’Etat-providence</a:t>
          </a:r>
          <a:endParaRPr lang="fr-FR" dirty="0"/>
        </a:p>
      </dgm:t>
    </dgm:pt>
    <dgm:pt modelId="{A15A82B9-224F-4FFB-AA24-7C9494D782A3}" type="parTrans" cxnId="{7B4DBA70-F5A4-40A7-A128-E196A98A7141}">
      <dgm:prSet/>
      <dgm:spPr/>
      <dgm:t>
        <a:bodyPr/>
        <a:lstStyle/>
        <a:p>
          <a:endParaRPr lang="fr-FR"/>
        </a:p>
      </dgm:t>
    </dgm:pt>
    <dgm:pt modelId="{70A0235E-7D0B-4298-96F6-894B6CF89D88}" type="sibTrans" cxnId="{7B4DBA70-F5A4-40A7-A128-E196A98A7141}">
      <dgm:prSet/>
      <dgm:spPr/>
      <dgm:t>
        <a:bodyPr/>
        <a:lstStyle/>
        <a:p>
          <a:endParaRPr lang="fr-FR"/>
        </a:p>
      </dgm:t>
    </dgm:pt>
    <dgm:pt modelId="{CAB7E225-43A8-480C-BD85-BE5089BC2F2B}">
      <dgm:prSet phldrT="[Texte]"/>
      <dgm:spPr/>
      <dgm:t>
        <a:bodyPr/>
        <a:lstStyle/>
        <a:p>
          <a:r>
            <a:rPr lang="fr-FR" dirty="0" smtClean="0"/>
            <a:t>Allocation des ressources </a:t>
          </a:r>
          <a:endParaRPr lang="fr-FR" dirty="0"/>
        </a:p>
      </dgm:t>
    </dgm:pt>
    <dgm:pt modelId="{AB245EDF-903D-4BB0-92B3-B4ABF6FBB3B4}" type="parTrans" cxnId="{BCB1D0B5-87F3-4B9D-AD6F-8801A8E8FE6B}">
      <dgm:prSet/>
      <dgm:spPr/>
      <dgm:t>
        <a:bodyPr/>
        <a:lstStyle/>
        <a:p>
          <a:endParaRPr lang="fr-FR"/>
        </a:p>
      </dgm:t>
    </dgm:pt>
    <dgm:pt modelId="{8288BDA8-4E27-4D5C-B361-C53F2C75CC5F}" type="sibTrans" cxnId="{BCB1D0B5-87F3-4B9D-AD6F-8801A8E8FE6B}">
      <dgm:prSet/>
      <dgm:spPr/>
      <dgm:t>
        <a:bodyPr/>
        <a:lstStyle/>
        <a:p>
          <a:endParaRPr lang="fr-FR"/>
        </a:p>
      </dgm:t>
    </dgm:pt>
    <dgm:pt modelId="{FEA097F7-9337-4256-9D92-72C138419CFF}">
      <dgm:prSet phldrT="[Texte]"/>
      <dgm:spPr/>
      <dgm:t>
        <a:bodyPr/>
        <a:lstStyle/>
        <a:p>
          <a:r>
            <a:rPr lang="fr-FR" dirty="0" smtClean="0"/>
            <a:t>Redistribution des revenus</a:t>
          </a:r>
          <a:endParaRPr lang="fr-FR" dirty="0"/>
        </a:p>
      </dgm:t>
    </dgm:pt>
    <dgm:pt modelId="{441641F7-8A48-41BB-BB2C-169B331CCFD8}" type="parTrans" cxnId="{2BC9E8DA-C840-4423-83D8-9B43F426B596}">
      <dgm:prSet/>
      <dgm:spPr/>
      <dgm:t>
        <a:bodyPr/>
        <a:lstStyle/>
        <a:p>
          <a:endParaRPr lang="fr-FR"/>
        </a:p>
      </dgm:t>
    </dgm:pt>
    <dgm:pt modelId="{5B090F35-3AF5-4F0D-B86A-FEC2A071D207}" type="sibTrans" cxnId="{2BC9E8DA-C840-4423-83D8-9B43F426B596}">
      <dgm:prSet/>
      <dgm:spPr/>
      <dgm:t>
        <a:bodyPr/>
        <a:lstStyle/>
        <a:p>
          <a:endParaRPr lang="fr-FR"/>
        </a:p>
      </dgm:t>
    </dgm:pt>
    <dgm:pt modelId="{46CAB9FB-E8CA-488D-9F4F-97622C4180FA}">
      <dgm:prSet/>
      <dgm:spPr/>
      <dgm:t>
        <a:bodyPr/>
        <a:lstStyle/>
        <a:p>
          <a:r>
            <a:rPr lang="fr-FR" dirty="0" smtClean="0"/>
            <a:t>Régulation de l’activité économique</a:t>
          </a:r>
          <a:endParaRPr lang="fr-FR" dirty="0"/>
        </a:p>
      </dgm:t>
    </dgm:pt>
    <dgm:pt modelId="{DA63F077-AE00-4641-B49F-FF42D91D1994}" type="parTrans" cxnId="{B6807EAD-ED0F-43CC-A8E6-87119A1B71D0}">
      <dgm:prSet/>
      <dgm:spPr/>
      <dgm:t>
        <a:bodyPr/>
        <a:lstStyle/>
        <a:p>
          <a:endParaRPr lang="fr-FR"/>
        </a:p>
      </dgm:t>
    </dgm:pt>
    <dgm:pt modelId="{442BA10E-D82F-42F8-8660-F25E126813A1}" type="sibTrans" cxnId="{B6807EAD-ED0F-43CC-A8E6-87119A1B71D0}">
      <dgm:prSet/>
      <dgm:spPr/>
      <dgm:t>
        <a:bodyPr/>
        <a:lstStyle/>
        <a:p>
          <a:endParaRPr lang="fr-FR"/>
        </a:p>
      </dgm:t>
    </dgm:pt>
    <dgm:pt modelId="{78C46BEC-069C-4E33-8944-849140606507}" type="pres">
      <dgm:prSet presAssocID="{AA3F664B-A852-4235-97A5-5874136A1C7A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8924295-BDB4-4C6A-832C-DFD2F44C820A}" type="pres">
      <dgm:prSet presAssocID="{835FD949-8F58-4C26-9D1F-82E25ADB8B36}" presName="root" presStyleCnt="0"/>
      <dgm:spPr/>
    </dgm:pt>
    <dgm:pt modelId="{D0B7B406-0BA3-4DE8-9474-49AFF01B770B}" type="pres">
      <dgm:prSet presAssocID="{835FD949-8F58-4C26-9D1F-82E25ADB8B36}" presName="rootComposite" presStyleCnt="0"/>
      <dgm:spPr/>
    </dgm:pt>
    <dgm:pt modelId="{094E22B4-4B73-4B95-8902-785983BA3BEE}" type="pres">
      <dgm:prSet presAssocID="{835FD949-8F58-4C26-9D1F-82E25ADB8B36}" presName="rootText" presStyleLbl="node1" presStyleIdx="0" presStyleCnt="1" custScaleX="299445"/>
      <dgm:spPr/>
      <dgm:t>
        <a:bodyPr/>
        <a:lstStyle/>
        <a:p>
          <a:endParaRPr lang="fr-FR"/>
        </a:p>
      </dgm:t>
    </dgm:pt>
    <dgm:pt modelId="{F842562F-4EB5-4D6F-B6B9-E1681E891174}" type="pres">
      <dgm:prSet presAssocID="{835FD949-8F58-4C26-9D1F-82E25ADB8B36}" presName="rootConnector" presStyleLbl="node1" presStyleIdx="0" presStyleCnt="1"/>
      <dgm:spPr/>
    </dgm:pt>
    <dgm:pt modelId="{1191C5CF-CBB1-4EB5-A682-D657D40BF783}" type="pres">
      <dgm:prSet presAssocID="{835FD949-8F58-4C26-9D1F-82E25ADB8B36}" presName="childShape" presStyleCnt="0"/>
      <dgm:spPr/>
    </dgm:pt>
    <dgm:pt modelId="{1DA19E9A-C058-4274-8131-C6B797540058}" type="pres">
      <dgm:prSet presAssocID="{AB245EDF-903D-4BB0-92B3-B4ABF6FBB3B4}" presName="Name13" presStyleLbl="parChTrans1D2" presStyleIdx="0" presStyleCnt="3"/>
      <dgm:spPr/>
    </dgm:pt>
    <dgm:pt modelId="{87A4980B-66C7-4FBA-AEA0-8FC852AD5B90}" type="pres">
      <dgm:prSet presAssocID="{CAB7E225-43A8-480C-BD85-BE5089BC2F2B}" presName="childText" presStyleLbl="bgAcc1" presStyleIdx="0" presStyleCnt="3" custScaleX="278329" custLinFactNeighborX="-1083" custLinFactNeighborY="-1433">
        <dgm:presLayoutVars>
          <dgm:bulletEnabled val="1"/>
        </dgm:presLayoutVars>
      </dgm:prSet>
      <dgm:spPr/>
    </dgm:pt>
    <dgm:pt modelId="{4BEC0A02-BD4A-4676-9F8B-DC8B0FAB617F}" type="pres">
      <dgm:prSet presAssocID="{441641F7-8A48-41BB-BB2C-169B331CCFD8}" presName="Name13" presStyleLbl="parChTrans1D2" presStyleIdx="1" presStyleCnt="3"/>
      <dgm:spPr/>
    </dgm:pt>
    <dgm:pt modelId="{FBD5883D-1406-4956-A255-3B8A7E6B7F45}" type="pres">
      <dgm:prSet presAssocID="{FEA097F7-9337-4256-9D92-72C138419CFF}" presName="childText" presStyleLbl="bgAcc1" presStyleIdx="1" presStyleCnt="3" custScaleX="285142">
        <dgm:presLayoutVars>
          <dgm:bulletEnabled val="1"/>
        </dgm:presLayoutVars>
      </dgm:prSet>
      <dgm:spPr/>
    </dgm:pt>
    <dgm:pt modelId="{6B1F1EF6-B78C-4BC4-8633-BCC0D0A37800}" type="pres">
      <dgm:prSet presAssocID="{DA63F077-AE00-4641-B49F-FF42D91D1994}" presName="Name13" presStyleLbl="parChTrans1D2" presStyleIdx="2" presStyleCnt="3"/>
      <dgm:spPr/>
    </dgm:pt>
    <dgm:pt modelId="{8EFB46C3-35B1-4E97-93A3-9F7EEE8441B0}" type="pres">
      <dgm:prSet presAssocID="{46CAB9FB-E8CA-488D-9F4F-97622C4180FA}" presName="childText" presStyleLbl="bgAcc1" presStyleIdx="2" presStyleCnt="3" custScaleX="28235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B4DBA70-F5A4-40A7-A128-E196A98A7141}" srcId="{AA3F664B-A852-4235-97A5-5874136A1C7A}" destId="{835FD949-8F58-4C26-9D1F-82E25ADB8B36}" srcOrd="0" destOrd="0" parTransId="{A15A82B9-224F-4FFB-AA24-7C9494D782A3}" sibTransId="{70A0235E-7D0B-4298-96F6-894B6CF89D88}"/>
    <dgm:cxn modelId="{CF59D167-3962-40C3-BE4D-CE53417DAC4A}" type="presOf" srcId="{DA63F077-AE00-4641-B49F-FF42D91D1994}" destId="{6B1F1EF6-B78C-4BC4-8633-BCC0D0A37800}" srcOrd="0" destOrd="0" presId="urn:microsoft.com/office/officeart/2005/8/layout/hierarchy3"/>
    <dgm:cxn modelId="{B6807EAD-ED0F-43CC-A8E6-87119A1B71D0}" srcId="{835FD949-8F58-4C26-9D1F-82E25ADB8B36}" destId="{46CAB9FB-E8CA-488D-9F4F-97622C4180FA}" srcOrd="2" destOrd="0" parTransId="{DA63F077-AE00-4641-B49F-FF42D91D1994}" sibTransId="{442BA10E-D82F-42F8-8660-F25E126813A1}"/>
    <dgm:cxn modelId="{EAA3CF58-1D38-4272-B0EB-43D790C9BF2C}" type="presOf" srcId="{441641F7-8A48-41BB-BB2C-169B331CCFD8}" destId="{4BEC0A02-BD4A-4676-9F8B-DC8B0FAB617F}" srcOrd="0" destOrd="0" presId="urn:microsoft.com/office/officeart/2005/8/layout/hierarchy3"/>
    <dgm:cxn modelId="{661A644F-B703-4E46-8946-8929C9BC2939}" type="presOf" srcId="{AA3F664B-A852-4235-97A5-5874136A1C7A}" destId="{78C46BEC-069C-4E33-8944-849140606507}" srcOrd="0" destOrd="0" presId="urn:microsoft.com/office/officeart/2005/8/layout/hierarchy3"/>
    <dgm:cxn modelId="{6EB4F2EB-86B6-4E86-BB47-E833B7583ADF}" type="presOf" srcId="{835FD949-8F58-4C26-9D1F-82E25ADB8B36}" destId="{F842562F-4EB5-4D6F-B6B9-E1681E891174}" srcOrd="1" destOrd="0" presId="urn:microsoft.com/office/officeart/2005/8/layout/hierarchy3"/>
    <dgm:cxn modelId="{2BC9E8DA-C840-4423-83D8-9B43F426B596}" srcId="{835FD949-8F58-4C26-9D1F-82E25ADB8B36}" destId="{FEA097F7-9337-4256-9D92-72C138419CFF}" srcOrd="1" destOrd="0" parTransId="{441641F7-8A48-41BB-BB2C-169B331CCFD8}" sibTransId="{5B090F35-3AF5-4F0D-B86A-FEC2A071D207}"/>
    <dgm:cxn modelId="{2389ADEA-E790-4145-BAF7-A72A6950A490}" type="presOf" srcId="{FEA097F7-9337-4256-9D92-72C138419CFF}" destId="{FBD5883D-1406-4956-A255-3B8A7E6B7F45}" srcOrd="0" destOrd="0" presId="urn:microsoft.com/office/officeart/2005/8/layout/hierarchy3"/>
    <dgm:cxn modelId="{BE0BB749-92FE-4A98-90BF-7CC92C9FF885}" type="presOf" srcId="{CAB7E225-43A8-480C-BD85-BE5089BC2F2B}" destId="{87A4980B-66C7-4FBA-AEA0-8FC852AD5B90}" srcOrd="0" destOrd="0" presId="urn:microsoft.com/office/officeart/2005/8/layout/hierarchy3"/>
    <dgm:cxn modelId="{5CA009A6-D151-4FEE-9C5F-F83DF2AF2B6A}" type="presOf" srcId="{46CAB9FB-E8CA-488D-9F4F-97622C4180FA}" destId="{8EFB46C3-35B1-4E97-93A3-9F7EEE8441B0}" srcOrd="0" destOrd="0" presId="urn:microsoft.com/office/officeart/2005/8/layout/hierarchy3"/>
    <dgm:cxn modelId="{BCB1D0B5-87F3-4B9D-AD6F-8801A8E8FE6B}" srcId="{835FD949-8F58-4C26-9D1F-82E25ADB8B36}" destId="{CAB7E225-43A8-480C-BD85-BE5089BC2F2B}" srcOrd="0" destOrd="0" parTransId="{AB245EDF-903D-4BB0-92B3-B4ABF6FBB3B4}" sibTransId="{8288BDA8-4E27-4D5C-B361-C53F2C75CC5F}"/>
    <dgm:cxn modelId="{78A7A52B-5EF5-4B0F-AD02-810500C64C39}" type="presOf" srcId="{AB245EDF-903D-4BB0-92B3-B4ABF6FBB3B4}" destId="{1DA19E9A-C058-4274-8131-C6B797540058}" srcOrd="0" destOrd="0" presId="urn:microsoft.com/office/officeart/2005/8/layout/hierarchy3"/>
    <dgm:cxn modelId="{B26631DB-D3EE-48B0-806D-835F4338FC1B}" type="presOf" srcId="{835FD949-8F58-4C26-9D1F-82E25ADB8B36}" destId="{094E22B4-4B73-4B95-8902-785983BA3BEE}" srcOrd="0" destOrd="0" presId="urn:microsoft.com/office/officeart/2005/8/layout/hierarchy3"/>
    <dgm:cxn modelId="{E240C9A2-881F-4EEE-AF84-82517556340F}" type="presParOf" srcId="{78C46BEC-069C-4E33-8944-849140606507}" destId="{78924295-BDB4-4C6A-832C-DFD2F44C820A}" srcOrd="0" destOrd="0" presId="urn:microsoft.com/office/officeart/2005/8/layout/hierarchy3"/>
    <dgm:cxn modelId="{47CBF7E6-D6DE-4AA4-9A29-64E1B3589F5B}" type="presParOf" srcId="{78924295-BDB4-4C6A-832C-DFD2F44C820A}" destId="{D0B7B406-0BA3-4DE8-9474-49AFF01B770B}" srcOrd="0" destOrd="0" presId="urn:microsoft.com/office/officeart/2005/8/layout/hierarchy3"/>
    <dgm:cxn modelId="{055E6023-B006-400B-BA1B-3E81E99D59DE}" type="presParOf" srcId="{D0B7B406-0BA3-4DE8-9474-49AFF01B770B}" destId="{094E22B4-4B73-4B95-8902-785983BA3BEE}" srcOrd="0" destOrd="0" presId="urn:microsoft.com/office/officeart/2005/8/layout/hierarchy3"/>
    <dgm:cxn modelId="{9CED8103-902E-4AAB-906C-888099657CAE}" type="presParOf" srcId="{D0B7B406-0BA3-4DE8-9474-49AFF01B770B}" destId="{F842562F-4EB5-4D6F-B6B9-E1681E891174}" srcOrd="1" destOrd="0" presId="urn:microsoft.com/office/officeart/2005/8/layout/hierarchy3"/>
    <dgm:cxn modelId="{D8F3AA7C-9B6B-4287-ACDC-57DB3ECD9C27}" type="presParOf" srcId="{78924295-BDB4-4C6A-832C-DFD2F44C820A}" destId="{1191C5CF-CBB1-4EB5-A682-D657D40BF783}" srcOrd="1" destOrd="0" presId="urn:microsoft.com/office/officeart/2005/8/layout/hierarchy3"/>
    <dgm:cxn modelId="{F15BD46B-2016-4220-91EF-F8902D61FDE1}" type="presParOf" srcId="{1191C5CF-CBB1-4EB5-A682-D657D40BF783}" destId="{1DA19E9A-C058-4274-8131-C6B797540058}" srcOrd="0" destOrd="0" presId="urn:microsoft.com/office/officeart/2005/8/layout/hierarchy3"/>
    <dgm:cxn modelId="{AF939CCB-3812-4B7D-99D4-2A41839E92C1}" type="presParOf" srcId="{1191C5CF-CBB1-4EB5-A682-D657D40BF783}" destId="{87A4980B-66C7-4FBA-AEA0-8FC852AD5B90}" srcOrd="1" destOrd="0" presId="urn:microsoft.com/office/officeart/2005/8/layout/hierarchy3"/>
    <dgm:cxn modelId="{997DE338-843E-49C1-B130-6FF1010627B3}" type="presParOf" srcId="{1191C5CF-CBB1-4EB5-A682-D657D40BF783}" destId="{4BEC0A02-BD4A-4676-9F8B-DC8B0FAB617F}" srcOrd="2" destOrd="0" presId="urn:microsoft.com/office/officeart/2005/8/layout/hierarchy3"/>
    <dgm:cxn modelId="{BE6BEF09-F66D-4636-A1BD-BCBBD9461C4D}" type="presParOf" srcId="{1191C5CF-CBB1-4EB5-A682-D657D40BF783}" destId="{FBD5883D-1406-4956-A255-3B8A7E6B7F45}" srcOrd="3" destOrd="0" presId="urn:microsoft.com/office/officeart/2005/8/layout/hierarchy3"/>
    <dgm:cxn modelId="{F13659E3-54A7-4FDF-B541-70C57AA39101}" type="presParOf" srcId="{1191C5CF-CBB1-4EB5-A682-D657D40BF783}" destId="{6B1F1EF6-B78C-4BC4-8633-BCC0D0A37800}" srcOrd="4" destOrd="0" presId="urn:microsoft.com/office/officeart/2005/8/layout/hierarchy3"/>
    <dgm:cxn modelId="{588CFA4E-71D2-44D0-A03F-875D938BC408}" type="presParOf" srcId="{1191C5CF-CBB1-4EB5-A682-D657D40BF783}" destId="{8EFB46C3-35B1-4E97-93A3-9F7EEE8441B0}" srcOrd="5" destOrd="0" presId="urn:microsoft.com/office/officeart/2005/8/layout/hierarchy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D070F-7657-4843-B0DE-DC16E38D479F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15716-1761-4951-90D1-C511067F9BA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D070F-7657-4843-B0DE-DC16E38D479F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15716-1761-4951-90D1-C511067F9BA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D070F-7657-4843-B0DE-DC16E38D479F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15716-1761-4951-90D1-C511067F9BA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D070F-7657-4843-B0DE-DC16E38D479F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15716-1761-4951-90D1-C511067F9BA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D070F-7657-4843-B0DE-DC16E38D479F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15716-1761-4951-90D1-C511067F9BA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D070F-7657-4843-B0DE-DC16E38D479F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15716-1761-4951-90D1-C511067F9BA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D070F-7657-4843-B0DE-DC16E38D479F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15716-1761-4951-90D1-C511067F9BA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D070F-7657-4843-B0DE-DC16E38D479F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15716-1761-4951-90D1-C511067F9BA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D070F-7657-4843-B0DE-DC16E38D479F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15716-1761-4951-90D1-C511067F9BA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D070F-7657-4843-B0DE-DC16E38D479F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15716-1761-4951-90D1-C511067F9BA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D070F-7657-4843-B0DE-DC16E38D479F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15716-1761-4951-90D1-C511067F9BA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0D070F-7657-4843-B0DE-DC16E38D479F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415716-1761-4951-90D1-C511067F9BAB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Partie 2: l’intervention de l’Etat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2- les instruments de l’intervention étatique</a:t>
            </a:r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58" y="2571744"/>
            <a:ext cx="8229600" cy="1143000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fr-FR" sz="4800" b="1" dirty="0" smtClean="0">
                <a:solidFill>
                  <a:srgbClr val="FF0000"/>
                </a:solidFill>
              </a:rPr>
              <a:t>2-1 La politique économique</a:t>
            </a:r>
            <a:endParaRPr lang="fr-FR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b="1" dirty="0" smtClean="0"/>
              <a:t>Qu’est ce qu’une politique économique?</a:t>
            </a:r>
            <a:endParaRPr lang="fr-FR" sz="36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fr-FR" dirty="0" smtClean="0"/>
              <a:t>Ensemble de décisions cohérentes prises par les pouvoirs publics et visant à atteindre des objectifs relatifs à la situation économique du pays.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dirty="0"/>
              <a:t> </a:t>
            </a:r>
            <a:r>
              <a:rPr lang="fr-FR" dirty="0" smtClean="0"/>
              <a:t>                          ce sont toutes les mesures que peuvent prendre les pouvoirs publics dans le domaine économique.</a:t>
            </a:r>
          </a:p>
          <a:p>
            <a:pPr>
              <a:buNone/>
            </a:pPr>
            <a:endParaRPr lang="fr-FR" dirty="0"/>
          </a:p>
        </p:txBody>
      </p:sp>
      <p:sp>
        <p:nvSpPr>
          <p:cNvPr id="4" name="Flèche courbée vers la droite 3"/>
          <p:cNvSpPr/>
          <p:nvPr/>
        </p:nvSpPr>
        <p:spPr>
          <a:xfrm>
            <a:off x="1428728" y="3500438"/>
            <a:ext cx="1357322" cy="157163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e 3"/>
          <p:cNvGraphicFramePr/>
          <p:nvPr/>
        </p:nvGraphicFramePr>
        <p:xfrm>
          <a:off x="0" y="214290"/>
          <a:ext cx="9144000" cy="64294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Espace réservé du contenu 5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125</Words>
  <Application>Microsoft Office PowerPoint</Application>
  <PresentationFormat>Affichage à l'écran (4:3)</PresentationFormat>
  <Paragraphs>19</Paragraphs>
  <Slides>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Thème Office</vt:lpstr>
      <vt:lpstr>Partie 2: l’intervention de l’Etat</vt:lpstr>
      <vt:lpstr>2-1 La politique économique</vt:lpstr>
      <vt:lpstr>Qu’est ce qu’une politique économique?</vt:lpstr>
      <vt:lpstr>Diapositive 4</vt:lpstr>
      <vt:lpstr>Diapositive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Partie 2: l’intervention de l’Etat</dc:title>
  <dc:creator>pc</dc:creator>
  <cp:lastModifiedBy>pc</cp:lastModifiedBy>
  <cp:revision>4</cp:revision>
  <dcterms:created xsi:type="dcterms:W3CDTF">2016-01-08T17:00:16Z</dcterms:created>
  <dcterms:modified xsi:type="dcterms:W3CDTF">2016-01-08T17:35:32Z</dcterms:modified>
</cp:coreProperties>
</file>