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73" r:id="rId4"/>
    <p:sldId id="274" r:id="rId5"/>
    <p:sldId id="269" r:id="rId6"/>
    <p:sldId id="268" r:id="rId7"/>
    <p:sldId id="270" r:id="rId8"/>
    <p:sldId id="271" r:id="rId9"/>
    <p:sldId id="275" r:id="rId10"/>
    <p:sldId id="272" r:id="rId11"/>
    <p:sldId id="305" r:id="rId12"/>
    <p:sldId id="306" r:id="rId13"/>
    <p:sldId id="261" r:id="rId14"/>
    <p:sldId id="260" r:id="rId15"/>
    <p:sldId id="308" r:id="rId16"/>
    <p:sldId id="263" r:id="rId17"/>
    <p:sldId id="262" r:id="rId18"/>
    <p:sldId id="264" r:id="rId19"/>
    <p:sldId id="26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559" autoAdjust="0"/>
    <p:restoredTop sz="94660"/>
  </p:normalViewPr>
  <p:slideViewPr>
    <p:cSldViewPr>
      <p:cViewPr varScale="1">
        <p:scale>
          <a:sx n="45" d="100"/>
          <a:sy n="45" d="100"/>
        </p:scale>
        <p:origin x="-672"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47A5CE-DAAD-4A7E-9E11-05E2210FDA49}"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fr-FR"/>
        </a:p>
      </dgm:t>
    </dgm:pt>
    <dgm:pt modelId="{2A2613CA-8DB0-4EFF-A0A9-93FD7D14ABB1}">
      <dgm:prSet phldrT="[Texte]" custT="1"/>
      <dgm:spPr/>
      <dgm:t>
        <a:bodyPr/>
        <a:lstStyle/>
        <a:p>
          <a:r>
            <a:rPr lang="fr-FR" sz="2800" b="1" dirty="0" smtClean="0"/>
            <a:t>Intérêt du libre échange</a:t>
          </a:r>
          <a:endParaRPr lang="fr-FR" sz="2800" b="1" dirty="0"/>
        </a:p>
      </dgm:t>
    </dgm:pt>
    <dgm:pt modelId="{4E9AA613-39C5-4192-BA4E-1A16BCCF625F}" type="parTrans" cxnId="{BCC0EDA9-3132-426B-BFB6-5C3BA7D61FB8}">
      <dgm:prSet/>
      <dgm:spPr/>
      <dgm:t>
        <a:bodyPr/>
        <a:lstStyle/>
        <a:p>
          <a:endParaRPr lang="fr-FR"/>
        </a:p>
      </dgm:t>
    </dgm:pt>
    <dgm:pt modelId="{A4A7EB36-4FFC-4763-8514-549084AA6186}" type="sibTrans" cxnId="{BCC0EDA9-3132-426B-BFB6-5C3BA7D61FB8}">
      <dgm:prSet/>
      <dgm:spPr/>
      <dgm:t>
        <a:bodyPr/>
        <a:lstStyle/>
        <a:p>
          <a:endParaRPr lang="fr-FR"/>
        </a:p>
      </dgm:t>
    </dgm:pt>
    <dgm:pt modelId="{9C3BE939-9069-4340-83C1-11F440E14570}">
      <dgm:prSet phldrT="[Texte]"/>
      <dgm:spPr/>
      <dgm:t>
        <a:bodyPr/>
        <a:lstStyle/>
        <a:p>
          <a:r>
            <a:rPr lang="fr-FR" dirty="0" smtClean="0"/>
            <a:t>Meilleure allocations des ressources</a:t>
          </a:r>
          <a:endParaRPr lang="fr-FR" dirty="0"/>
        </a:p>
      </dgm:t>
    </dgm:pt>
    <dgm:pt modelId="{E407D28B-7C24-4254-84BF-2F9F47877C4A}" type="parTrans" cxnId="{2EB93FA0-4F66-467D-ABAF-15ED8CB5DB1F}">
      <dgm:prSet/>
      <dgm:spPr/>
      <dgm:t>
        <a:bodyPr/>
        <a:lstStyle/>
        <a:p>
          <a:endParaRPr lang="fr-FR"/>
        </a:p>
      </dgm:t>
    </dgm:pt>
    <dgm:pt modelId="{A8A77392-C83F-4B14-AB48-68D1EC9F175F}" type="sibTrans" cxnId="{2EB93FA0-4F66-467D-ABAF-15ED8CB5DB1F}">
      <dgm:prSet/>
      <dgm:spPr/>
      <dgm:t>
        <a:bodyPr/>
        <a:lstStyle/>
        <a:p>
          <a:endParaRPr lang="fr-FR"/>
        </a:p>
      </dgm:t>
    </dgm:pt>
    <dgm:pt modelId="{48986ED6-7B88-410A-8C5F-0906EF75251B}">
      <dgm:prSet phldrT="[Texte]"/>
      <dgm:spPr/>
      <dgm:t>
        <a:bodyPr/>
        <a:lstStyle/>
        <a:p>
          <a:r>
            <a:rPr lang="fr-FR" dirty="0" smtClean="0"/>
            <a:t>Baisse des prix</a:t>
          </a:r>
          <a:endParaRPr lang="fr-FR" dirty="0"/>
        </a:p>
      </dgm:t>
    </dgm:pt>
    <dgm:pt modelId="{11F19A1B-81DD-447B-B392-4AD23EFBCD56}" type="parTrans" cxnId="{E6DC2AB8-97ED-4E6D-AEB6-94D44EA86043}">
      <dgm:prSet/>
      <dgm:spPr/>
      <dgm:t>
        <a:bodyPr/>
        <a:lstStyle/>
        <a:p>
          <a:endParaRPr lang="fr-FR"/>
        </a:p>
      </dgm:t>
    </dgm:pt>
    <dgm:pt modelId="{E221F144-71A9-4F2F-9179-D4D81B1E4B36}" type="sibTrans" cxnId="{E6DC2AB8-97ED-4E6D-AEB6-94D44EA86043}">
      <dgm:prSet/>
      <dgm:spPr/>
      <dgm:t>
        <a:bodyPr/>
        <a:lstStyle/>
        <a:p>
          <a:endParaRPr lang="fr-FR"/>
        </a:p>
      </dgm:t>
    </dgm:pt>
    <dgm:pt modelId="{D3FCDC6A-AB07-4155-A9AA-508A2CDC4482}">
      <dgm:prSet phldrT="[Texte]"/>
      <dgm:spPr/>
      <dgm:t>
        <a:bodyPr/>
        <a:lstStyle/>
        <a:p>
          <a:r>
            <a:rPr lang="fr-FR" dirty="0" smtClean="0"/>
            <a:t>Contribution à la croissance économique</a:t>
          </a:r>
          <a:endParaRPr lang="fr-FR" dirty="0"/>
        </a:p>
      </dgm:t>
    </dgm:pt>
    <dgm:pt modelId="{00180D02-D33C-43CB-A99D-A8B18E6F4372}" type="parTrans" cxnId="{FB0B9D7D-7DA6-4809-AFB2-12C481C8C321}">
      <dgm:prSet/>
      <dgm:spPr/>
      <dgm:t>
        <a:bodyPr/>
        <a:lstStyle/>
        <a:p>
          <a:endParaRPr lang="fr-FR"/>
        </a:p>
      </dgm:t>
    </dgm:pt>
    <dgm:pt modelId="{02F68121-3C65-4F42-8D43-216060805EA4}" type="sibTrans" cxnId="{FB0B9D7D-7DA6-4809-AFB2-12C481C8C321}">
      <dgm:prSet/>
      <dgm:spPr/>
      <dgm:t>
        <a:bodyPr/>
        <a:lstStyle/>
        <a:p>
          <a:endParaRPr lang="fr-FR"/>
        </a:p>
      </dgm:t>
    </dgm:pt>
    <dgm:pt modelId="{8B5360AA-0818-44D5-9945-DD1C8866FA68}">
      <dgm:prSet/>
      <dgm:spPr/>
      <dgm:t>
        <a:bodyPr/>
        <a:lstStyle/>
        <a:p>
          <a:r>
            <a:rPr lang="fr-FR" dirty="0" smtClean="0"/>
            <a:t>Nouveaux débouchés</a:t>
          </a:r>
          <a:endParaRPr lang="fr-FR" dirty="0"/>
        </a:p>
      </dgm:t>
    </dgm:pt>
    <dgm:pt modelId="{5868955D-6D77-48E7-99D1-6CFBCB151E41}" type="parTrans" cxnId="{B06EB71B-2F4A-4E22-94AA-E3AB9F4427C4}">
      <dgm:prSet/>
      <dgm:spPr/>
      <dgm:t>
        <a:bodyPr/>
        <a:lstStyle/>
        <a:p>
          <a:endParaRPr lang="fr-FR"/>
        </a:p>
      </dgm:t>
    </dgm:pt>
    <dgm:pt modelId="{7E49B585-EFD1-48D5-B609-1B93933B3305}" type="sibTrans" cxnId="{B06EB71B-2F4A-4E22-94AA-E3AB9F4427C4}">
      <dgm:prSet/>
      <dgm:spPr/>
      <dgm:t>
        <a:bodyPr/>
        <a:lstStyle/>
        <a:p>
          <a:endParaRPr lang="fr-FR"/>
        </a:p>
      </dgm:t>
    </dgm:pt>
    <dgm:pt modelId="{7F4EB1AA-C8D7-4700-A199-706AE0DAB12F}">
      <dgm:prSet/>
      <dgm:spPr/>
      <dgm:t>
        <a:bodyPr/>
        <a:lstStyle/>
        <a:p>
          <a:r>
            <a:rPr lang="fr-FR" dirty="0" smtClean="0"/>
            <a:t>Innovation</a:t>
          </a:r>
          <a:endParaRPr lang="fr-FR" dirty="0"/>
        </a:p>
      </dgm:t>
    </dgm:pt>
    <dgm:pt modelId="{8F1C9F36-6F92-4635-B5B7-9289B899D71F}" type="parTrans" cxnId="{B5523944-A99D-4F8F-AE7C-1375B57E19D3}">
      <dgm:prSet/>
      <dgm:spPr/>
      <dgm:t>
        <a:bodyPr/>
        <a:lstStyle/>
        <a:p>
          <a:endParaRPr lang="fr-FR"/>
        </a:p>
      </dgm:t>
    </dgm:pt>
    <dgm:pt modelId="{06739EC8-BB82-42ED-93FE-EED1BB0FA71E}" type="sibTrans" cxnId="{B5523944-A99D-4F8F-AE7C-1375B57E19D3}">
      <dgm:prSet/>
      <dgm:spPr/>
      <dgm:t>
        <a:bodyPr/>
        <a:lstStyle/>
        <a:p>
          <a:endParaRPr lang="fr-FR"/>
        </a:p>
      </dgm:t>
    </dgm:pt>
    <dgm:pt modelId="{12BA5CE4-6941-4F23-BB8B-BC76BCD72BFE}" type="pres">
      <dgm:prSet presAssocID="{3047A5CE-DAAD-4A7E-9E11-05E2210FDA49}" presName="hierChild1" presStyleCnt="0">
        <dgm:presLayoutVars>
          <dgm:orgChart val="1"/>
          <dgm:chPref val="1"/>
          <dgm:dir/>
          <dgm:animOne val="branch"/>
          <dgm:animLvl val="lvl"/>
          <dgm:resizeHandles/>
        </dgm:presLayoutVars>
      </dgm:prSet>
      <dgm:spPr/>
      <dgm:t>
        <a:bodyPr/>
        <a:lstStyle/>
        <a:p>
          <a:endParaRPr lang="fr-FR"/>
        </a:p>
      </dgm:t>
    </dgm:pt>
    <dgm:pt modelId="{591E25D0-097D-4FE7-8F92-B4F17D4D3017}" type="pres">
      <dgm:prSet presAssocID="{2A2613CA-8DB0-4EFF-A0A9-93FD7D14ABB1}" presName="hierRoot1" presStyleCnt="0">
        <dgm:presLayoutVars>
          <dgm:hierBranch val="init"/>
        </dgm:presLayoutVars>
      </dgm:prSet>
      <dgm:spPr/>
    </dgm:pt>
    <dgm:pt modelId="{380D6AFE-7F9D-4DA9-BB40-82C9DF9A8867}" type="pres">
      <dgm:prSet presAssocID="{2A2613CA-8DB0-4EFF-A0A9-93FD7D14ABB1}" presName="rootComposite1" presStyleCnt="0"/>
      <dgm:spPr/>
    </dgm:pt>
    <dgm:pt modelId="{AD99A441-A491-4568-9569-FD33DA385732}" type="pres">
      <dgm:prSet presAssocID="{2A2613CA-8DB0-4EFF-A0A9-93FD7D14ABB1}" presName="rootText1" presStyleLbl="node0" presStyleIdx="0" presStyleCnt="1" custScaleX="298264">
        <dgm:presLayoutVars>
          <dgm:chPref val="3"/>
        </dgm:presLayoutVars>
      </dgm:prSet>
      <dgm:spPr/>
      <dgm:t>
        <a:bodyPr/>
        <a:lstStyle/>
        <a:p>
          <a:endParaRPr lang="fr-FR"/>
        </a:p>
      </dgm:t>
    </dgm:pt>
    <dgm:pt modelId="{68C9D38B-5750-4643-883E-A3C5999E1809}" type="pres">
      <dgm:prSet presAssocID="{2A2613CA-8DB0-4EFF-A0A9-93FD7D14ABB1}" presName="rootConnector1" presStyleLbl="node1" presStyleIdx="0" presStyleCnt="0"/>
      <dgm:spPr/>
      <dgm:t>
        <a:bodyPr/>
        <a:lstStyle/>
        <a:p>
          <a:endParaRPr lang="fr-FR"/>
        </a:p>
      </dgm:t>
    </dgm:pt>
    <dgm:pt modelId="{B5E6F383-E823-4E75-838D-6A8C11974024}" type="pres">
      <dgm:prSet presAssocID="{2A2613CA-8DB0-4EFF-A0A9-93FD7D14ABB1}" presName="hierChild2" presStyleCnt="0"/>
      <dgm:spPr/>
    </dgm:pt>
    <dgm:pt modelId="{3DDC0875-359C-4F63-83B2-DB87EBB596F2}" type="pres">
      <dgm:prSet presAssocID="{E407D28B-7C24-4254-84BF-2F9F47877C4A}" presName="Name37" presStyleLbl="parChTrans1D2" presStyleIdx="0" presStyleCnt="5"/>
      <dgm:spPr/>
      <dgm:t>
        <a:bodyPr/>
        <a:lstStyle/>
        <a:p>
          <a:endParaRPr lang="fr-FR"/>
        </a:p>
      </dgm:t>
    </dgm:pt>
    <dgm:pt modelId="{31A86FCD-A9BC-417C-90CC-C7BB98FBCE2D}" type="pres">
      <dgm:prSet presAssocID="{9C3BE939-9069-4340-83C1-11F440E14570}" presName="hierRoot2" presStyleCnt="0">
        <dgm:presLayoutVars>
          <dgm:hierBranch val="init"/>
        </dgm:presLayoutVars>
      </dgm:prSet>
      <dgm:spPr/>
    </dgm:pt>
    <dgm:pt modelId="{EB98A4CD-918C-4F03-9EB6-9C5EFF622D2B}" type="pres">
      <dgm:prSet presAssocID="{9C3BE939-9069-4340-83C1-11F440E14570}" presName="rootComposite" presStyleCnt="0"/>
      <dgm:spPr/>
    </dgm:pt>
    <dgm:pt modelId="{B716FBF9-D2A3-45F9-B130-02A9C82964AD}" type="pres">
      <dgm:prSet presAssocID="{9C3BE939-9069-4340-83C1-11F440E14570}" presName="rootText" presStyleLbl="node2" presStyleIdx="0" presStyleCnt="5" custScaleY="231826">
        <dgm:presLayoutVars>
          <dgm:chPref val="3"/>
        </dgm:presLayoutVars>
      </dgm:prSet>
      <dgm:spPr/>
      <dgm:t>
        <a:bodyPr/>
        <a:lstStyle/>
        <a:p>
          <a:endParaRPr lang="fr-FR"/>
        </a:p>
      </dgm:t>
    </dgm:pt>
    <dgm:pt modelId="{FC1AC42B-89E9-4B99-AD9B-B7895CC29FF9}" type="pres">
      <dgm:prSet presAssocID="{9C3BE939-9069-4340-83C1-11F440E14570}" presName="rootConnector" presStyleLbl="node2" presStyleIdx="0" presStyleCnt="5"/>
      <dgm:spPr/>
      <dgm:t>
        <a:bodyPr/>
        <a:lstStyle/>
        <a:p>
          <a:endParaRPr lang="fr-FR"/>
        </a:p>
      </dgm:t>
    </dgm:pt>
    <dgm:pt modelId="{179AB525-F47A-4EFE-8D1C-673D49D105BF}" type="pres">
      <dgm:prSet presAssocID="{9C3BE939-9069-4340-83C1-11F440E14570}" presName="hierChild4" presStyleCnt="0"/>
      <dgm:spPr/>
    </dgm:pt>
    <dgm:pt modelId="{8979D4C3-FE54-43C4-A81F-F975231D0029}" type="pres">
      <dgm:prSet presAssocID="{9C3BE939-9069-4340-83C1-11F440E14570}" presName="hierChild5" presStyleCnt="0"/>
      <dgm:spPr/>
    </dgm:pt>
    <dgm:pt modelId="{8FCECF9A-89CF-4117-829D-944340DA40ED}" type="pres">
      <dgm:prSet presAssocID="{11F19A1B-81DD-447B-B392-4AD23EFBCD56}" presName="Name37" presStyleLbl="parChTrans1D2" presStyleIdx="1" presStyleCnt="5"/>
      <dgm:spPr/>
      <dgm:t>
        <a:bodyPr/>
        <a:lstStyle/>
        <a:p>
          <a:endParaRPr lang="fr-FR"/>
        </a:p>
      </dgm:t>
    </dgm:pt>
    <dgm:pt modelId="{71EDD553-DE0B-47E1-9451-81C5AA7564E3}" type="pres">
      <dgm:prSet presAssocID="{48986ED6-7B88-410A-8C5F-0906EF75251B}" presName="hierRoot2" presStyleCnt="0">
        <dgm:presLayoutVars>
          <dgm:hierBranch val="init"/>
        </dgm:presLayoutVars>
      </dgm:prSet>
      <dgm:spPr/>
    </dgm:pt>
    <dgm:pt modelId="{2B167D44-67CE-4C1A-B882-17BD124BB813}" type="pres">
      <dgm:prSet presAssocID="{48986ED6-7B88-410A-8C5F-0906EF75251B}" presName="rootComposite" presStyleCnt="0"/>
      <dgm:spPr/>
    </dgm:pt>
    <dgm:pt modelId="{DD9F037B-D810-4775-B6E6-8059089FFB2A}" type="pres">
      <dgm:prSet presAssocID="{48986ED6-7B88-410A-8C5F-0906EF75251B}" presName="rootText" presStyleLbl="node2" presStyleIdx="1" presStyleCnt="5" custScaleY="231826">
        <dgm:presLayoutVars>
          <dgm:chPref val="3"/>
        </dgm:presLayoutVars>
      </dgm:prSet>
      <dgm:spPr/>
      <dgm:t>
        <a:bodyPr/>
        <a:lstStyle/>
        <a:p>
          <a:endParaRPr lang="fr-FR"/>
        </a:p>
      </dgm:t>
    </dgm:pt>
    <dgm:pt modelId="{E1703F86-08F2-4877-9CDC-ED9CD86F67EA}" type="pres">
      <dgm:prSet presAssocID="{48986ED6-7B88-410A-8C5F-0906EF75251B}" presName="rootConnector" presStyleLbl="node2" presStyleIdx="1" presStyleCnt="5"/>
      <dgm:spPr/>
      <dgm:t>
        <a:bodyPr/>
        <a:lstStyle/>
        <a:p>
          <a:endParaRPr lang="fr-FR"/>
        </a:p>
      </dgm:t>
    </dgm:pt>
    <dgm:pt modelId="{00059339-325D-42A2-AB70-EFA41AE99BB5}" type="pres">
      <dgm:prSet presAssocID="{48986ED6-7B88-410A-8C5F-0906EF75251B}" presName="hierChild4" presStyleCnt="0"/>
      <dgm:spPr/>
    </dgm:pt>
    <dgm:pt modelId="{247CE116-34D7-4966-8A2F-439D6582CA4B}" type="pres">
      <dgm:prSet presAssocID="{48986ED6-7B88-410A-8C5F-0906EF75251B}" presName="hierChild5" presStyleCnt="0"/>
      <dgm:spPr/>
    </dgm:pt>
    <dgm:pt modelId="{7ECA9B46-BF8E-490B-AE69-D47FD4407A6D}" type="pres">
      <dgm:prSet presAssocID="{00180D02-D33C-43CB-A99D-A8B18E6F4372}" presName="Name37" presStyleLbl="parChTrans1D2" presStyleIdx="2" presStyleCnt="5"/>
      <dgm:spPr/>
      <dgm:t>
        <a:bodyPr/>
        <a:lstStyle/>
        <a:p>
          <a:endParaRPr lang="fr-FR"/>
        </a:p>
      </dgm:t>
    </dgm:pt>
    <dgm:pt modelId="{BD2DFDD0-313A-4E02-AA43-45FDEAD14B5E}" type="pres">
      <dgm:prSet presAssocID="{D3FCDC6A-AB07-4155-A9AA-508A2CDC4482}" presName="hierRoot2" presStyleCnt="0">
        <dgm:presLayoutVars>
          <dgm:hierBranch val="init"/>
        </dgm:presLayoutVars>
      </dgm:prSet>
      <dgm:spPr/>
    </dgm:pt>
    <dgm:pt modelId="{49AB2779-0567-4E48-8D6E-F7200124DF85}" type="pres">
      <dgm:prSet presAssocID="{D3FCDC6A-AB07-4155-A9AA-508A2CDC4482}" presName="rootComposite" presStyleCnt="0"/>
      <dgm:spPr/>
    </dgm:pt>
    <dgm:pt modelId="{4FAF1B1B-31ED-4FD3-8A8D-8A108C692588}" type="pres">
      <dgm:prSet presAssocID="{D3FCDC6A-AB07-4155-A9AA-508A2CDC4482}" presName="rootText" presStyleLbl="node2" presStyleIdx="2" presStyleCnt="5" custScaleY="232813">
        <dgm:presLayoutVars>
          <dgm:chPref val="3"/>
        </dgm:presLayoutVars>
      </dgm:prSet>
      <dgm:spPr/>
      <dgm:t>
        <a:bodyPr/>
        <a:lstStyle/>
        <a:p>
          <a:endParaRPr lang="fr-FR"/>
        </a:p>
      </dgm:t>
    </dgm:pt>
    <dgm:pt modelId="{42614160-952B-4A0C-A87A-14ADCF246F9A}" type="pres">
      <dgm:prSet presAssocID="{D3FCDC6A-AB07-4155-A9AA-508A2CDC4482}" presName="rootConnector" presStyleLbl="node2" presStyleIdx="2" presStyleCnt="5"/>
      <dgm:spPr/>
      <dgm:t>
        <a:bodyPr/>
        <a:lstStyle/>
        <a:p>
          <a:endParaRPr lang="fr-FR"/>
        </a:p>
      </dgm:t>
    </dgm:pt>
    <dgm:pt modelId="{4A306CA6-B216-4CC1-8461-43F324126DB9}" type="pres">
      <dgm:prSet presAssocID="{D3FCDC6A-AB07-4155-A9AA-508A2CDC4482}" presName="hierChild4" presStyleCnt="0"/>
      <dgm:spPr/>
    </dgm:pt>
    <dgm:pt modelId="{56A16CEE-4583-480B-8D80-93445E571CAB}" type="pres">
      <dgm:prSet presAssocID="{D3FCDC6A-AB07-4155-A9AA-508A2CDC4482}" presName="hierChild5" presStyleCnt="0"/>
      <dgm:spPr/>
    </dgm:pt>
    <dgm:pt modelId="{F7ADE60C-EDD2-4E64-94A2-129C9F8E3070}" type="pres">
      <dgm:prSet presAssocID="{5868955D-6D77-48E7-99D1-6CFBCB151E41}" presName="Name37" presStyleLbl="parChTrans1D2" presStyleIdx="3" presStyleCnt="5"/>
      <dgm:spPr/>
      <dgm:t>
        <a:bodyPr/>
        <a:lstStyle/>
        <a:p>
          <a:endParaRPr lang="fr-FR"/>
        </a:p>
      </dgm:t>
    </dgm:pt>
    <dgm:pt modelId="{CAB4182E-68C3-40E3-B64A-F3F01EB11362}" type="pres">
      <dgm:prSet presAssocID="{8B5360AA-0818-44D5-9945-DD1C8866FA68}" presName="hierRoot2" presStyleCnt="0">
        <dgm:presLayoutVars>
          <dgm:hierBranch val="init"/>
        </dgm:presLayoutVars>
      </dgm:prSet>
      <dgm:spPr/>
    </dgm:pt>
    <dgm:pt modelId="{7639B433-D7FD-4B28-A61F-D34BC6FCD41A}" type="pres">
      <dgm:prSet presAssocID="{8B5360AA-0818-44D5-9945-DD1C8866FA68}" presName="rootComposite" presStyleCnt="0"/>
      <dgm:spPr/>
    </dgm:pt>
    <dgm:pt modelId="{994955F3-6F8E-4B6A-949E-95C5B35005A8}" type="pres">
      <dgm:prSet presAssocID="{8B5360AA-0818-44D5-9945-DD1C8866FA68}" presName="rootText" presStyleLbl="node2" presStyleIdx="3" presStyleCnt="5" custScaleY="229332" custLinFactNeighborX="-3580" custLinFactNeighborY="1247">
        <dgm:presLayoutVars>
          <dgm:chPref val="3"/>
        </dgm:presLayoutVars>
      </dgm:prSet>
      <dgm:spPr/>
      <dgm:t>
        <a:bodyPr/>
        <a:lstStyle/>
        <a:p>
          <a:endParaRPr lang="fr-FR"/>
        </a:p>
      </dgm:t>
    </dgm:pt>
    <dgm:pt modelId="{9F366C0D-89D9-42BA-914A-3FADA777C317}" type="pres">
      <dgm:prSet presAssocID="{8B5360AA-0818-44D5-9945-DD1C8866FA68}" presName="rootConnector" presStyleLbl="node2" presStyleIdx="3" presStyleCnt="5"/>
      <dgm:spPr/>
      <dgm:t>
        <a:bodyPr/>
        <a:lstStyle/>
        <a:p>
          <a:endParaRPr lang="fr-FR"/>
        </a:p>
      </dgm:t>
    </dgm:pt>
    <dgm:pt modelId="{7EB8B03F-8A5B-4558-84BD-FB8CEF211347}" type="pres">
      <dgm:prSet presAssocID="{8B5360AA-0818-44D5-9945-DD1C8866FA68}" presName="hierChild4" presStyleCnt="0"/>
      <dgm:spPr/>
    </dgm:pt>
    <dgm:pt modelId="{F48BB8E5-C91F-4D69-BCB0-28362DB9E3BB}" type="pres">
      <dgm:prSet presAssocID="{8B5360AA-0818-44D5-9945-DD1C8866FA68}" presName="hierChild5" presStyleCnt="0"/>
      <dgm:spPr/>
    </dgm:pt>
    <dgm:pt modelId="{4229E47F-5C89-452D-9039-1E45C37DE7AE}" type="pres">
      <dgm:prSet presAssocID="{8F1C9F36-6F92-4635-B5B7-9289B899D71F}" presName="Name37" presStyleLbl="parChTrans1D2" presStyleIdx="4" presStyleCnt="5"/>
      <dgm:spPr/>
      <dgm:t>
        <a:bodyPr/>
        <a:lstStyle/>
        <a:p>
          <a:endParaRPr lang="fr-FR"/>
        </a:p>
      </dgm:t>
    </dgm:pt>
    <dgm:pt modelId="{54088676-C03D-4403-8D1C-986BEB8C0CBD}" type="pres">
      <dgm:prSet presAssocID="{7F4EB1AA-C8D7-4700-A199-706AE0DAB12F}" presName="hierRoot2" presStyleCnt="0">
        <dgm:presLayoutVars>
          <dgm:hierBranch val="init"/>
        </dgm:presLayoutVars>
      </dgm:prSet>
      <dgm:spPr/>
    </dgm:pt>
    <dgm:pt modelId="{29C49D15-2957-4AF2-BEE6-4DAED2632141}" type="pres">
      <dgm:prSet presAssocID="{7F4EB1AA-C8D7-4700-A199-706AE0DAB12F}" presName="rootComposite" presStyleCnt="0"/>
      <dgm:spPr/>
    </dgm:pt>
    <dgm:pt modelId="{E420F475-E479-44E8-A40B-1E2D4AB47EB4}" type="pres">
      <dgm:prSet presAssocID="{7F4EB1AA-C8D7-4700-A199-706AE0DAB12F}" presName="rootText" presStyleLbl="node2" presStyleIdx="4" presStyleCnt="5" custScaleY="177726">
        <dgm:presLayoutVars>
          <dgm:chPref val="3"/>
        </dgm:presLayoutVars>
      </dgm:prSet>
      <dgm:spPr/>
      <dgm:t>
        <a:bodyPr/>
        <a:lstStyle/>
        <a:p>
          <a:endParaRPr lang="fr-FR"/>
        </a:p>
      </dgm:t>
    </dgm:pt>
    <dgm:pt modelId="{E0056C05-3BFB-4BA8-BC2F-2E94554DF45A}" type="pres">
      <dgm:prSet presAssocID="{7F4EB1AA-C8D7-4700-A199-706AE0DAB12F}" presName="rootConnector" presStyleLbl="node2" presStyleIdx="4" presStyleCnt="5"/>
      <dgm:spPr/>
      <dgm:t>
        <a:bodyPr/>
        <a:lstStyle/>
        <a:p>
          <a:endParaRPr lang="fr-FR"/>
        </a:p>
      </dgm:t>
    </dgm:pt>
    <dgm:pt modelId="{E0244E1D-478E-432B-9B92-F99EF8147034}" type="pres">
      <dgm:prSet presAssocID="{7F4EB1AA-C8D7-4700-A199-706AE0DAB12F}" presName="hierChild4" presStyleCnt="0"/>
      <dgm:spPr/>
    </dgm:pt>
    <dgm:pt modelId="{2831D8E5-85DE-4EAF-9C5E-ED99DF807122}" type="pres">
      <dgm:prSet presAssocID="{7F4EB1AA-C8D7-4700-A199-706AE0DAB12F}" presName="hierChild5" presStyleCnt="0"/>
      <dgm:spPr/>
    </dgm:pt>
    <dgm:pt modelId="{D8141C96-4960-45AB-9CAA-46D7CDE30581}" type="pres">
      <dgm:prSet presAssocID="{2A2613CA-8DB0-4EFF-A0A9-93FD7D14ABB1}" presName="hierChild3" presStyleCnt="0"/>
      <dgm:spPr/>
    </dgm:pt>
  </dgm:ptLst>
  <dgm:cxnLst>
    <dgm:cxn modelId="{4601A159-FA7E-41A0-B1E7-7B0FA99EC1E7}" type="presOf" srcId="{5868955D-6D77-48E7-99D1-6CFBCB151E41}" destId="{F7ADE60C-EDD2-4E64-94A2-129C9F8E3070}" srcOrd="0" destOrd="0" presId="urn:microsoft.com/office/officeart/2005/8/layout/orgChart1"/>
    <dgm:cxn modelId="{0E8C6D79-490D-4C09-8F97-289A189C43C9}" type="presOf" srcId="{8B5360AA-0818-44D5-9945-DD1C8866FA68}" destId="{9F366C0D-89D9-42BA-914A-3FADA777C317}" srcOrd="1" destOrd="0" presId="urn:microsoft.com/office/officeart/2005/8/layout/orgChart1"/>
    <dgm:cxn modelId="{7D361169-5FFB-46BE-AFF8-E666E994B1E6}" type="presOf" srcId="{8B5360AA-0818-44D5-9945-DD1C8866FA68}" destId="{994955F3-6F8E-4B6A-949E-95C5B35005A8}" srcOrd="0" destOrd="0" presId="urn:microsoft.com/office/officeart/2005/8/layout/orgChart1"/>
    <dgm:cxn modelId="{FB0B9D7D-7DA6-4809-AFB2-12C481C8C321}" srcId="{2A2613CA-8DB0-4EFF-A0A9-93FD7D14ABB1}" destId="{D3FCDC6A-AB07-4155-A9AA-508A2CDC4482}" srcOrd="2" destOrd="0" parTransId="{00180D02-D33C-43CB-A99D-A8B18E6F4372}" sibTransId="{02F68121-3C65-4F42-8D43-216060805EA4}"/>
    <dgm:cxn modelId="{BCC0EDA9-3132-426B-BFB6-5C3BA7D61FB8}" srcId="{3047A5CE-DAAD-4A7E-9E11-05E2210FDA49}" destId="{2A2613CA-8DB0-4EFF-A0A9-93FD7D14ABB1}" srcOrd="0" destOrd="0" parTransId="{4E9AA613-39C5-4192-BA4E-1A16BCCF625F}" sibTransId="{A4A7EB36-4FFC-4763-8514-549084AA6186}"/>
    <dgm:cxn modelId="{FC2A534D-714E-4B16-966D-37D1DBCC8153}" type="presOf" srcId="{9C3BE939-9069-4340-83C1-11F440E14570}" destId="{B716FBF9-D2A3-45F9-B130-02A9C82964AD}" srcOrd="0" destOrd="0" presId="urn:microsoft.com/office/officeart/2005/8/layout/orgChart1"/>
    <dgm:cxn modelId="{B5523944-A99D-4F8F-AE7C-1375B57E19D3}" srcId="{2A2613CA-8DB0-4EFF-A0A9-93FD7D14ABB1}" destId="{7F4EB1AA-C8D7-4700-A199-706AE0DAB12F}" srcOrd="4" destOrd="0" parTransId="{8F1C9F36-6F92-4635-B5B7-9289B899D71F}" sibTransId="{06739EC8-BB82-42ED-93FE-EED1BB0FA71E}"/>
    <dgm:cxn modelId="{3BB566F1-FF4A-497C-882B-3E308D5EF7F8}" type="presOf" srcId="{D3FCDC6A-AB07-4155-A9AA-508A2CDC4482}" destId="{42614160-952B-4A0C-A87A-14ADCF246F9A}" srcOrd="1" destOrd="0" presId="urn:microsoft.com/office/officeart/2005/8/layout/orgChart1"/>
    <dgm:cxn modelId="{E2B08EE4-63CE-4CC3-92EC-0F051A307EA3}" type="presOf" srcId="{8F1C9F36-6F92-4635-B5B7-9289B899D71F}" destId="{4229E47F-5C89-452D-9039-1E45C37DE7AE}" srcOrd="0" destOrd="0" presId="urn:microsoft.com/office/officeart/2005/8/layout/orgChart1"/>
    <dgm:cxn modelId="{AE185863-938E-48A8-972B-6AD2CA82951D}" type="presOf" srcId="{7F4EB1AA-C8D7-4700-A199-706AE0DAB12F}" destId="{E420F475-E479-44E8-A40B-1E2D4AB47EB4}" srcOrd="0" destOrd="0" presId="urn:microsoft.com/office/officeart/2005/8/layout/orgChart1"/>
    <dgm:cxn modelId="{D9325281-F8E2-427F-A4F5-D60786C60DE9}" type="presOf" srcId="{48986ED6-7B88-410A-8C5F-0906EF75251B}" destId="{DD9F037B-D810-4775-B6E6-8059089FFB2A}" srcOrd="0" destOrd="0" presId="urn:microsoft.com/office/officeart/2005/8/layout/orgChart1"/>
    <dgm:cxn modelId="{2EB93FA0-4F66-467D-ABAF-15ED8CB5DB1F}" srcId="{2A2613CA-8DB0-4EFF-A0A9-93FD7D14ABB1}" destId="{9C3BE939-9069-4340-83C1-11F440E14570}" srcOrd="0" destOrd="0" parTransId="{E407D28B-7C24-4254-84BF-2F9F47877C4A}" sibTransId="{A8A77392-C83F-4B14-AB48-68D1EC9F175F}"/>
    <dgm:cxn modelId="{3391438A-BF2C-43FB-9562-25FF9B879578}" type="presOf" srcId="{00180D02-D33C-43CB-A99D-A8B18E6F4372}" destId="{7ECA9B46-BF8E-490B-AE69-D47FD4407A6D}" srcOrd="0" destOrd="0" presId="urn:microsoft.com/office/officeart/2005/8/layout/orgChart1"/>
    <dgm:cxn modelId="{B382A79B-099D-44A6-BE37-975FC5FA4DD2}" type="presOf" srcId="{11F19A1B-81DD-447B-B392-4AD23EFBCD56}" destId="{8FCECF9A-89CF-4117-829D-944340DA40ED}" srcOrd="0" destOrd="0" presId="urn:microsoft.com/office/officeart/2005/8/layout/orgChart1"/>
    <dgm:cxn modelId="{87F115F8-5D08-4562-9829-86CAD0D60454}" type="presOf" srcId="{D3FCDC6A-AB07-4155-A9AA-508A2CDC4482}" destId="{4FAF1B1B-31ED-4FD3-8A8D-8A108C692588}" srcOrd="0" destOrd="0" presId="urn:microsoft.com/office/officeart/2005/8/layout/orgChart1"/>
    <dgm:cxn modelId="{A2A2A028-1642-4EE2-952E-F7BBD176DC14}" type="presOf" srcId="{E407D28B-7C24-4254-84BF-2F9F47877C4A}" destId="{3DDC0875-359C-4F63-83B2-DB87EBB596F2}" srcOrd="0" destOrd="0" presId="urn:microsoft.com/office/officeart/2005/8/layout/orgChart1"/>
    <dgm:cxn modelId="{9887904E-9F50-4A2D-8075-71A44D47F40D}" type="presOf" srcId="{7F4EB1AA-C8D7-4700-A199-706AE0DAB12F}" destId="{E0056C05-3BFB-4BA8-BC2F-2E94554DF45A}" srcOrd="1" destOrd="0" presId="urn:microsoft.com/office/officeart/2005/8/layout/orgChart1"/>
    <dgm:cxn modelId="{1D451930-CD33-4705-8BF6-883CEB0C8B5D}" type="presOf" srcId="{2A2613CA-8DB0-4EFF-A0A9-93FD7D14ABB1}" destId="{68C9D38B-5750-4643-883E-A3C5999E1809}" srcOrd="1" destOrd="0" presId="urn:microsoft.com/office/officeart/2005/8/layout/orgChart1"/>
    <dgm:cxn modelId="{B06EB71B-2F4A-4E22-94AA-E3AB9F4427C4}" srcId="{2A2613CA-8DB0-4EFF-A0A9-93FD7D14ABB1}" destId="{8B5360AA-0818-44D5-9945-DD1C8866FA68}" srcOrd="3" destOrd="0" parTransId="{5868955D-6D77-48E7-99D1-6CFBCB151E41}" sibTransId="{7E49B585-EFD1-48D5-B609-1B93933B3305}"/>
    <dgm:cxn modelId="{DB76C0B3-41D0-4EAF-95A6-984848EE76B9}" type="presOf" srcId="{48986ED6-7B88-410A-8C5F-0906EF75251B}" destId="{E1703F86-08F2-4877-9CDC-ED9CD86F67EA}" srcOrd="1" destOrd="0" presId="urn:microsoft.com/office/officeart/2005/8/layout/orgChart1"/>
    <dgm:cxn modelId="{93891945-21DC-403C-8EE9-5B9B9B9A994A}" type="presOf" srcId="{9C3BE939-9069-4340-83C1-11F440E14570}" destId="{FC1AC42B-89E9-4B99-AD9B-B7895CC29FF9}" srcOrd="1" destOrd="0" presId="urn:microsoft.com/office/officeart/2005/8/layout/orgChart1"/>
    <dgm:cxn modelId="{36F40917-7B3B-4DFE-BECB-3E49C3D2DACF}" type="presOf" srcId="{3047A5CE-DAAD-4A7E-9E11-05E2210FDA49}" destId="{12BA5CE4-6941-4F23-BB8B-BC76BCD72BFE}" srcOrd="0" destOrd="0" presId="urn:microsoft.com/office/officeart/2005/8/layout/orgChart1"/>
    <dgm:cxn modelId="{DBF62765-742B-4B76-A283-7F511A9E0B9E}" type="presOf" srcId="{2A2613CA-8DB0-4EFF-A0A9-93FD7D14ABB1}" destId="{AD99A441-A491-4568-9569-FD33DA385732}" srcOrd="0" destOrd="0" presId="urn:microsoft.com/office/officeart/2005/8/layout/orgChart1"/>
    <dgm:cxn modelId="{E6DC2AB8-97ED-4E6D-AEB6-94D44EA86043}" srcId="{2A2613CA-8DB0-4EFF-A0A9-93FD7D14ABB1}" destId="{48986ED6-7B88-410A-8C5F-0906EF75251B}" srcOrd="1" destOrd="0" parTransId="{11F19A1B-81DD-447B-B392-4AD23EFBCD56}" sibTransId="{E221F144-71A9-4F2F-9179-D4D81B1E4B36}"/>
    <dgm:cxn modelId="{F1E5D8A9-71D3-4A19-AF94-45676D75C284}" type="presParOf" srcId="{12BA5CE4-6941-4F23-BB8B-BC76BCD72BFE}" destId="{591E25D0-097D-4FE7-8F92-B4F17D4D3017}" srcOrd="0" destOrd="0" presId="urn:microsoft.com/office/officeart/2005/8/layout/orgChart1"/>
    <dgm:cxn modelId="{CADE1D14-D755-4279-8547-199AB28610EE}" type="presParOf" srcId="{591E25D0-097D-4FE7-8F92-B4F17D4D3017}" destId="{380D6AFE-7F9D-4DA9-BB40-82C9DF9A8867}" srcOrd="0" destOrd="0" presId="urn:microsoft.com/office/officeart/2005/8/layout/orgChart1"/>
    <dgm:cxn modelId="{94002DF1-9084-4786-AAB8-545A9A38DD67}" type="presParOf" srcId="{380D6AFE-7F9D-4DA9-BB40-82C9DF9A8867}" destId="{AD99A441-A491-4568-9569-FD33DA385732}" srcOrd="0" destOrd="0" presId="urn:microsoft.com/office/officeart/2005/8/layout/orgChart1"/>
    <dgm:cxn modelId="{AB474E68-2342-4EE9-8838-318BE03AF5E4}" type="presParOf" srcId="{380D6AFE-7F9D-4DA9-BB40-82C9DF9A8867}" destId="{68C9D38B-5750-4643-883E-A3C5999E1809}" srcOrd="1" destOrd="0" presId="urn:microsoft.com/office/officeart/2005/8/layout/orgChart1"/>
    <dgm:cxn modelId="{2E23F84E-77E2-437A-A0E7-B2DC1505550D}" type="presParOf" srcId="{591E25D0-097D-4FE7-8F92-B4F17D4D3017}" destId="{B5E6F383-E823-4E75-838D-6A8C11974024}" srcOrd="1" destOrd="0" presId="urn:microsoft.com/office/officeart/2005/8/layout/orgChart1"/>
    <dgm:cxn modelId="{5BEA3F20-9019-4948-951B-591F93288068}" type="presParOf" srcId="{B5E6F383-E823-4E75-838D-6A8C11974024}" destId="{3DDC0875-359C-4F63-83B2-DB87EBB596F2}" srcOrd="0" destOrd="0" presId="urn:microsoft.com/office/officeart/2005/8/layout/orgChart1"/>
    <dgm:cxn modelId="{7C232E35-CD12-4461-9BD9-20A7423C6247}" type="presParOf" srcId="{B5E6F383-E823-4E75-838D-6A8C11974024}" destId="{31A86FCD-A9BC-417C-90CC-C7BB98FBCE2D}" srcOrd="1" destOrd="0" presId="urn:microsoft.com/office/officeart/2005/8/layout/orgChart1"/>
    <dgm:cxn modelId="{20C5F50D-2637-4445-AE9D-94A111A0E3BA}" type="presParOf" srcId="{31A86FCD-A9BC-417C-90CC-C7BB98FBCE2D}" destId="{EB98A4CD-918C-4F03-9EB6-9C5EFF622D2B}" srcOrd="0" destOrd="0" presId="urn:microsoft.com/office/officeart/2005/8/layout/orgChart1"/>
    <dgm:cxn modelId="{B6D771C2-A09A-4F33-AB49-A13D85E95B19}" type="presParOf" srcId="{EB98A4CD-918C-4F03-9EB6-9C5EFF622D2B}" destId="{B716FBF9-D2A3-45F9-B130-02A9C82964AD}" srcOrd="0" destOrd="0" presId="urn:microsoft.com/office/officeart/2005/8/layout/orgChart1"/>
    <dgm:cxn modelId="{5F8E96E3-F837-4340-A800-8BC577634E7D}" type="presParOf" srcId="{EB98A4CD-918C-4F03-9EB6-9C5EFF622D2B}" destId="{FC1AC42B-89E9-4B99-AD9B-B7895CC29FF9}" srcOrd="1" destOrd="0" presId="urn:microsoft.com/office/officeart/2005/8/layout/orgChart1"/>
    <dgm:cxn modelId="{ADDF8F8E-E426-4FE5-A4CC-88961A8B8C12}" type="presParOf" srcId="{31A86FCD-A9BC-417C-90CC-C7BB98FBCE2D}" destId="{179AB525-F47A-4EFE-8D1C-673D49D105BF}" srcOrd="1" destOrd="0" presId="urn:microsoft.com/office/officeart/2005/8/layout/orgChart1"/>
    <dgm:cxn modelId="{E303C9A8-539F-4280-A00D-1027E47CAAC6}" type="presParOf" srcId="{31A86FCD-A9BC-417C-90CC-C7BB98FBCE2D}" destId="{8979D4C3-FE54-43C4-A81F-F975231D0029}" srcOrd="2" destOrd="0" presId="urn:microsoft.com/office/officeart/2005/8/layout/orgChart1"/>
    <dgm:cxn modelId="{1667E678-2BE0-4B9D-962C-966F1D6BA993}" type="presParOf" srcId="{B5E6F383-E823-4E75-838D-6A8C11974024}" destId="{8FCECF9A-89CF-4117-829D-944340DA40ED}" srcOrd="2" destOrd="0" presId="urn:microsoft.com/office/officeart/2005/8/layout/orgChart1"/>
    <dgm:cxn modelId="{052034DB-B21C-4345-AC1C-F27428757A3D}" type="presParOf" srcId="{B5E6F383-E823-4E75-838D-6A8C11974024}" destId="{71EDD553-DE0B-47E1-9451-81C5AA7564E3}" srcOrd="3" destOrd="0" presId="urn:microsoft.com/office/officeart/2005/8/layout/orgChart1"/>
    <dgm:cxn modelId="{560EC5D1-EDE4-4FED-A255-CF8AB17700BD}" type="presParOf" srcId="{71EDD553-DE0B-47E1-9451-81C5AA7564E3}" destId="{2B167D44-67CE-4C1A-B882-17BD124BB813}" srcOrd="0" destOrd="0" presId="urn:microsoft.com/office/officeart/2005/8/layout/orgChart1"/>
    <dgm:cxn modelId="{1D92E849-D68C-4BD4-A636-FB5E5018EF07}" type="presParOf" srcId="{2B167D44-67CE-4C1A-B882-17BD124BB813}" destId="{DD9F037B-D810-4775-B6E6-8059089FFB2A}" srcOrd="0" destOrd="0" presId="urn:microsoft.com/office/officeart/2005/8/layout/orgChart1"/>
    <dgm:cxn modelId="{8F0BFD45-B20B-4981-A5A7-3EFA4ADB920C}" type="presParOf" srcId="{2B167D44-67CE-4C1A-B882-17BD124BB813}" destId="{E1703F86-08F2-4877-9CDC-ED9CD86F67EA}" srcOrd="1" destOrd="0" presId="urn:microsoft.com/office/officeart/2005/8/layout/orgChart1"/>
    <dgm:cxn modelId="{F12E7DC7-51EF-4A2F-9C3F-D5DF805310A6}" type="presParOf" srcId="{71EDD553-DE0B-47E1-9451-81C5AA7564E3}" destId="{00059339-325D-42A2-AB70-EFA41AE99BB5}" srcOrd="1" destOrd="0" presId="urn:microsoft.com/office/officeart/2005/8/layout/orgChart1"/>
    <dgm:cxn modelId="{F90351B1-EFF6-4C24-83E1-C495E1EBBA24}" type="presParOf" srcId="{71EDD553-DE0B-47E1-9451-81C5AA7564E3}" destId="{247CE116-34D7-4966-8A2F-439D6582CA4B}" srcOrd="2" destOrd="0" presId="urn:microsoft.com/office/officeart/2005/8/layout/orgChart1"/>
    <dgm:cxn modelId="{915BF2CA-22E8-433C-AF93-78CF17ABAC0E}" type="presParOf" srcId="{B5E6F383-E823-4E75-838D-6A8C11974024}" destId="{7ECA9B46-BF8E-490B-AE69-D47FD4407A6D}" srcOrd="4" destOrd="0" presId="urn:microsoft.com/office/officeart/2005/8/layout/orgChart1"/>
    <dgm:cxn modelId="{529955B7-C15B-4486-82BD-2BB7A782983C}" type="presParOf" srcId="{B5E6F383-E823-4E75-838D-6A8C11974024}" destId="{BD2DFDD0-313A-4E02-AA43-45FDEAD14B5E}" srcOrd="5" destOrd="0" presId="urn:microsoft.com/office/officeart/2005/8/layout/orgChart1"/>
    <dgm:cxn modelId="{74FEC964-D740-45EC-AC1A-960DADD125A7}" type="presParOf" srcId="{BD2DFDD0-313A-4E02-AA43-45FDEAD14B5E}" destId="{49AB2779-0567-4E48-8D6E-F7200124DF85}" srcOrd="0" destOrd="0" presId="urn:microsoft.com/office/officeart/2005/8/layout/orgChart1"/>
    <dgm:cxn modelId="{074DB9C6-C1C9-40AB-9042-A0294B22527E}" type="presParOf" srcId="{49AB2779-0567-4E48-8D6E-F7200124DF85}" destId="{4FAF1B1B-31ED-4FD3-8A8D-8A108C692588}" srcOrd="0" destOrd="0" presId="urn:microsoft.com/office/officeart/2005/8/layout/orgChart1"/>
    <dgm:cxn modelId="{F490C37D-BB27-43E2-88CC-B2BCB2FDE6CE}" type="presParOf" srcId="{49AB2779-0567-4E48-8D6E-F7200124DF85}" destId="{42614160-952B-4A0C-A87A-14ADCF246F9A}" srcOrd="1" destOrd="0" presId="urn:microsoft.com/office/officeart/2005/8/layout/orgChart1"/>
    <dgm:cxn modelId="{B91CD5F0-65E7-48D1-A6E3-240F858722B0}" type="presParOf" srcId="{BD2DFDD0-313A-4E02-AA43-45FDEAD14B5E}" destId="{4A306CA6-B216-4CC1-8461-43F324126DB9}" srcOrd="1" destOrd="0" presId="urn:microsoft.com/office/officeart/2005/8/layout/orgChart1"/>
    <dgm:cxn modelId="{3C6DF9B0-4EDA-4908-B959-0A8250508854}" type="presParOf" srcId="{BD2DFDD0-313A-4E02-AA43-45FDEAD14B5E}" destId="{56A16CEE-4583-480B-8D80-93445E571CAB}" srcOrd="2" destOrd="0" presId="urn:microsoft.com/office/officeart/2005/8/layout/orgChart1"/>
    <dgm:cxn modelId="{0A04E9AE-0998-486E-9431-92449D08C2A7}" type="presParOf" srcId="{B5E6F383-E823-4E75-838D-6A8C11974024}" destId="{F7ADE60C-EDD2-4E64-94A2-129C9F8E3070}" srcOrd="6" destOrd="0" presId="urn:microsoft.com/office/officeart/2005/8/layout/orgChart1"/>
    <dgm:cxn modelId="{F5EDD95A-CFBC-4490-8DB1-843EF0D1B4EC}" type="presParOf" srcId="{B5E6F383-E823-4E75-838D-6A8C11974024}" destId="{CAB4182E-68C3-40E3-B64A-F3F01EB11362}" srcOrd="7" destOrd="0" presId="urn:microsoft.com/office/officeart/2005/8/layout/orgChart1"/>
    <dgm:cxn modelId="{58C6D6B7-4EAF-43B7-BE22-AEC782B0E22F}" type="presParOf" srcId="{CAB4182E-68C3-40E3-B64A-F3F01EB11362}" destId="{7639B433-D7FD-4B28-A61F-D34BC6FCD41A}" srcOrd="0" destOrd="0" presId="urn:microsoft.com/office/officeart/2005/8/layout/orgChart1"/>
    <dgm:cxn modelId="{71DF8814-4733-4827-8765-31D083596B9F}" type="presParOf" srcId="{7639B433-D7FD-4B28-A61F-D34BC6FCD41A}" destId="{994955F3-6F8E-4B6A-949E-95C5B35005A8}" srcOrd="0" destOrd="0" presId="urn:microsoft.com/office/officeart/2005/8/layout/orgChart1"/>
    <dgm:cxn modelId="{E4FA970E-8310-4150-811B-15FC34EECF93}" type="presParOf" srcId="{7639B433-D7FD-4B28-A61F-D34BC6FCD41A}" destId="{9F366C0D-89D9-42BA-914A-3FADA777C317}" srcOrd="1" destOrd="0" presId="urn:microsoft.com/office/officeart/2005/8/layout/orgChart1"/>
    <dgm:cxn modelId="{C1B93E99-8F17-4845-A7BA-EBF296AA86FA}" type="presParOf" srcId="{CAB4182E-68C3-40E3-B64A-F3F01EB11362}" destId="{7EB8B03F-8A5B-4558-84BD-FB8CEF211347}" srcOrd="1" destOrd="0" presId="urn:microsoft.com/office/officeart/2005/8/layout/orgChart1"/>
    <dgm:cxn modelId="{56EB3D77-5BB6-41F1-AB8E-BD8BF95A488E}" type="presParOf" srcId="{CAB4182E-68C3-40E3-B64A-F3F01EB11362}" destId="{F48BB8E5-C91F-4D69-BCB0-28362DB9E3BB}" srcOrd="2" destOrd="0" presId="urn:microsoft.com/office/officeart/2005/8/layout/orgChart1"/>
    <dgm:cxn modelId="{4CC5C154-5DD8-4764-9CBE-86677BD31E4E}" type="presParOf" srcId="{B5E6F383-E823-4E75-838D-6A8C11974024}" destId="{4229E47F-5C89-452D-9039-1E45C37DE7AE}" srcOrd="8" destOrd="0" presId="urn:microsoft.com/office/officeart/2005/8/layout/orgChart1"/>
    <dgm:cxn modelId="{FAC80A42-C467-4C3E-96D9-612514D1A628}" type="presParOf" srcId="{B5E6F383-E823-4E75-838D-6A8C11974024}" destId="{54088676-C03D-4403-8D1C-986BEB8C0CBD}" srcOrd="9" destOrd="0" presId="urn:microsoft.com/office/officeart/2005/8/layout/orgChart1"/>
    <dgm:cxn modelId="{88E38730-1F14-46B3-8990-208A7B4CAEA3}" type="presParOf" srcId="{54088676-C03D-4403-8D1C-986BEB8C0CBD}" destId="{29C49D15-2957-4AF2-BEE6-4DAED2632141}" srcOrd="0" destOrd="0" presId="urn:microsoft.com/office/officeart/2005/8/layout/orgChart1"/>
    <dgm:cxn modelId="{AEAB10F5-85B3-43BF-BBA6-FFFCF5572FE1}" type="presParOf" srcId="{29C49D15-2957-4AF2-BEE6-4DAED2632141}" destId="{E420F475-E479-44E8-A40B-1E2D4AB47EB4}" srcOrd="0" destOrd="0" presId="urn:microsoft.com/office/officeart/2005/8/layout/orgChart1"/>
    <dgm:cxn modelId="{23F16FE3-EABA-426D-A716-D85BF9ED0057}" type="presParOf" srcId="{29C49D15-2957-4AF2-BEE6-4DAED2632141}" destId="{E0056C05-3BFB-4BA8-BC2F-2E94554DF45A}" srcOrd="1" destOrd="0" presId="urn:microsoft.com/office/officeart/2005/8/layout/orgChart1"/>
    <dgm:cxn modelId="{83819275-72C7-4C10-9708-5D61DB9BE1C3}" type="presParOf" srcId="{54088676-C03D-4403-8D1C-986BEB8C0CBD}" destId="{E0244E1D-478E-432B-9B92-F99EF8147034}" srcOrd="1" destOrd="0" presId="urn:microsoft.com/office/officeart/2005/8/layout/orgChart1"/>
    <dgm:cxn modelId="{90D5C430-672C-4E0C-A6A6-A0C4EF699612}" type="presParOf" srcId="{54088676-C03D-4403-8D1C-986BEB8C0CBD}" destId="{2831D8E5-85DE-4EAF-9C5E-ED99DF807122}" srcOrd="2" destOrd="0" presId="urn:microsoft.com/office/officeart/2005/8/layout/orgChart1"/>
    <dgm:cxn modelId="{EC2D9178-54AA-40BE-BBA4-2E8D80607466}" type="presParOf" srcId="{591E25D0-097D-4FE7-8F92-B4F17D4D3017}" destId="{D8141C96-4960-45AB-9CAA-46D7CDE30581}" srcOrd="2" destOrd="0" presId="urn:microsoft.com/office/officeart/2005/8/layout/orgChart1"/>
  </dgm:cxnLst>
  <dgm:bg/>
  <dgm:whole/>
</dgm:dataModel>
</file>

<file path=ppt/diagrams/data2.xml><?xml version="1.0" encoding="utf-8"?>
<dgm:dataModel xmlns:dgm="http://schemas.openxmlformats.org/drawingml/2006/diagram" xmlns:a="http://schemas.openxmlformats.org/drawingml/2006/main">
  <dgm:ptLst>
    <dgm:pt modelId="{00BB91BD-AF33-4B62-B5AE-5F72EF8F713C}"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fr-FR"/>
        </a:p>
      </dgm:t>
    </dgm:pt>
    <dgm:pt modelId="{6BF902D6-380F-4B4A-AE65-6181A2AF10C5}">
      <dgm:prSet phldrT="[Texte]" custT="1"/>
      <dgm:spPr/>
      <dgm:t>
        <a:bodyPr/>
        <a:lstStyle/>
        <a:p>
          <a:r>
            <a:rPr lang="fr-FR" sz="3200" b="1" dirty="0" smtClean="0"/>
            <a:t>limites du libre-échange</a:t>
          </a:r>
          <a:endParaRPr lang="fr-FR" sz="3200" b="1" dirty="0"/>
        </a:p>
      </dgm:t>
    </dgm:pt>
    <dgm:pt modelId="{0DC8C8D7-ABBA-447E-B63A-7E18518AAC8E}" type="parTrans" cxnId="{621965C2-FDEB-4E39-BD86-8E99DF5F7991}">
      <dgm:prSet/>
      <dgm:spPr/>
      <dgm:t>
        <a:bodyPr/>
        <a:lstStyle/>
        <a:p>
          <a:endParaRPr lang="fr-FR"/>
        </a:p>
      </dgm:t>
    </dgm:pt>
    <dgm:pt modelId="{C4915A21-E3F1-4A0A-921E-83B1B539161A}" type="sibTrans" cxnId="{621965C2-FDEB-4E39-BD86-8E99DF5F7991}">
      <dgm:prSet/>
      <dgm:spPr/>
      <dgm:t>
        <a:bodyPr/>
        <a:lstStyle/>
        <a:p>
          <a:endParaRPr lang="fr-FR"/>
        </a:p>
      </dgm:t>
    </dgm:pt>
    <dgm:pt modelId="{656CE13A-5EA7-449A-B18C-70BAF77AE2BC}">
      <dgm:prSet phldrT="[Texte]"/>
      <dgm:spPr/>
      <dgm:t>
        <a:bodyPr/>
        <a:lstStyle/>
        <a:p>
          <a:r>
            <a:rPr lang="fr-FR" dirty="0" smtClean="0"/>
            <a:t>Déclin de certains secteurs</a:t>
          </a:r>
          <a:endParaRPr lang="fr-FR" dirty="0"/>
        </a:p>
      </dgm:t>
    </dgm:pt>
    <dgm:pt modelId="{37FC2825-3D19-4350-8B40-64AC53699DF9}" type="parTrans" cxnId="{391303E2-AAC8-43B1-B8EB-A66BB5CCA01B}">
      <dgm:prSet/>
      <dgm:spPr/>
      <dgm:t>
        <a:bodyPr/>
        <a:lstStyle/>
        <a:p>
          <a:endParaRPr lang="fr-FR"/>
        </a:p>
      </dgm:t>
    </dgm:pt>
    <dgm:pt modelId="{7F19CA6C-6E6D-4DBE-95F1-2D3D8CABF10E}" type="sibTrans" cxnId="{391303E2-AAC8-43B1-B8EB-A66BB5CCA01B}">
      <dgm:prSet/>
      <dgm:spPr/>
      <dgm:t>
        <a:bodyPr/>
        <a:lstStyle/>
        <a:p>
          <a:endParaRPr lang="fr-FR"/>
        </a:p>
      </dgm:t>
    </dgm:pt>
    <dgm:pt modelId="{D78B0187-4464-4994-AF84-F4F289D7E668}">
      <dgm:prSet phldrT="[Texte]"/>
      <dgm:spPr/>
      <dgm:t>
        <a:bodyPr/>
        <a:lstStyle/>
        <a:p>
          <a:r>
            <a:rPr lang="fr-FR" dirty="0" smtClean="0"/>
            <a:t>Coût social</a:t>
          </a:r>
          <a:endParaRPr lang="fr-FR" dirty="0"/>
        </a:p>
      </dgm:t>
    </dgm:pt>
    <dgm:pt modelId="{9E5A9175-4318-4F82-8ABC-098843170EE3}" type="parTrans" cxnId="{C0DBAA18-846A-4D1B-8146-8BCD02ABD3F2}">
      <dgm:prSet/>
      <dgm:spPr/>
      <dgm:t>
        <a:bodyPr/>
        <a:lstStyle/>
        <a:p>
          <a:endParaRPr lang="fr-FR"/>
        </a:p>
      </dgm:t>
    </dgm:pt>
    <dgm:pt modelId="{41794341-8275-4E81-AF8C-B8EFA303B477}" type="sibTrans" cxnId="{C0DBAA18-846A-4D1B-8146-8BCD02ABD3F2}">
      <dgm:prSet/>
      <dgm:spPr/>
      <dgm:t>
        <a:bodyPr/>
        <a:lstStyle/>
        <a:p>
          <a:endParaRPr lang="fr-FR"/>
        </a:p>
      </dgm:t>
    </dgm:pt>
    <dgm:pt modelId="{CECE6B47-917B-49D8-95DB-B39F4A36D92F}">
      <dgm:prSet phldrT="[Texte]"/>
      <dgm:spPr/>
      <dgm:t>
        <a:bodyPr/>
        <a:lstStyle/>
        <a:p>
          <a:r>
            <a:rPr lang="fr-FR" dirty="0" smtClean="0"/>
            <a:t>Risque de ralentissement de la croissance</a:t>
          </a:r>
          <a:endParaRPr lang="fr-FR" dirty="0"/>
        </a:p>
      </dgm:t>
    </dgm:pt>
    <dgm:pt modelId="{C995008D-DB1B-4FB8-BAD4-0405A6A04570}" type="parTrans" cxnId="{343A15D9-4159-478F-8257-88A0E34ACE3F}">
      <dgm:prSet/>
      <dgm:spPr/>
      <dgm:t>
        <a:bodyPr/>
        <a:lstStyle/>
        <a:p>
          <a:endParaRPr lang="fr-FR"/>
        </a:p>
      </dgm:t>
    </dgm:pt>
    <dgm:pt modelId="{D34960C6-CE5A-4390-9C6E-B20DDB5CF47A}" type="sibTrans" cxnId="{343A15D9-4159-478F-8257-88A0E34ACE3F}">
      <dgm:prSet/>
      <dgm:spPr/>
      <dgm:t>
        <a:bodyPr/>
        <a:lstStyle/>
        <a:p>
          <a:endParaRPr lang="fr-FR"/>
        </a:p>
      </dgm:t>
    </dgm:pt>
    <dgm:pt modelId="{25FDD4C0-ED1F-4C3F-86B4-FA9B1BF2BE08}">
      <dgm:prSet/>
      <dgm:spPr/>
      <dgm:t>
        <a:bodyPr/>
        <a:lstStyle/>
        <a:p>
          <a:r>
            <a:rPr lang="fr-FR" dirty="0" smtClean="0"/>
            <a:t>Risque de dépendance</a:t>
          </a:r>
          <a:endParaRPr lang="fr-FR" dirty="0"/>
        </a:p>
      </dgm:t>
    </dgm:pt>
    <dgm:pt modelId="{24F7725B-38BD-4855-B5B1-50775843056D}" type="parTrans" cxnId="{64142A77-C856-408B-B61D-92896DF6A668}">
      <dgm:prSet/>
      <dgm:spPr/>
      <dgm:t>
        <a:bodyPr/>
        <a:lstStyle/>
        <a:p>
          <a:endParaRPr lang="fr-FR"/>
        </a:p>
      </dgm:t>
    </dgm:pt>
    <dgm:pt modelId="{99430F4C-036E-417A-99AC-EC9AEAA41997}" type="sibTrans" cxnId="{64142A77-C856-408B-B61D-92896DF6A668}">
      <dgm:prSet/>
      <dgm:spPr/>
      <dgm:t>
        <a:bodyPr/>
        <a:lstStyle/>
        <a:p>
          <a:endParaRPr lang="fr-FR"/>
        </a:p>
      </dgm:t>
    </dgm:pt>
    <dgm:pt modelId="{915985CB-3565-472B-B9B9-CBEBB2451D7C}" type="pres">
      <dgm:prSet presAssocID="{00BB91BD-AF33-4B62-B5AE-5F72EF8F713C}" presName="hierChild1" presStyleCnt="0">
        <dgm:presLayoutVars>
          <dgm:orgChart val="1"/>
          <dgm:chPref val="1"/>
          <dgm:dir/>
          <dgm:animOne val="branch"/>
          <dgm:animLvl val="lvl"/>
          <dgm:resizeHandles/>
        </dgm:presLayoutVars>
      </dgm:prSet>
      <dgm:spPr/>
      <dgm:t>
        <a:bodyPr/>
        <a:lstStyle/>
        <a:p>
          <a:endParaRPr lang="fr-FR"/>
        </a:p>
      </dgm:t>
    </dgm:pt>
    <dgm:pt modelId="{E92B1693-D95C-4B7F-830A-AA1381926241}" type="pres">
      <dgm:prSet presAssocID="{6BF902D6-380F-4B4A-AE65-6181A2AF10C5}" presName="hierRoot1" presStyleCnt="0">
        <dgm:presLayoutVars>
          <dgm:hierBranch val="init"/>
        </dgm:presLayoutVars>
      </dgm:prSet>
      <dgm:spPr/>
    </dgm:pt>
    <dgm:pt modelId="{636DBBAD-DC41-4813-9043-7C640EEF0872}" type="pres">
      <dgm:prSet presAssocID="{6BF902D6-380F-4B4A-AE65-6181A2AF10C5}" presName="rootComposite1" presStyleCnt="0"/>
      <dgm:spPr/>
    </dgm:pt>
    <dgm:pt modelId="{9019479E-34CD-408E-A1E8-1B48553A18AA}" type="pres">
      <dgm:prSet presAssocID="{6BF902D6-380F-4B4A-AE65-6181A2AF10C5}" presName="rootText1" presStyleLbl="node0" presStyleIdx="0" presStyleCnt="1" custScaleX="272570">
        <dgm:presLayoutVars>
          <dgm:chPref val="3"/>
        </dgm:presLayoutVars>
      </dgm:prSet>
      <dgm:spPr/>
      <dgm:t>
        <a:bodyPr/>
        <a:lstStyle/>
        <a:p>
          <a:endParaRPr lang="fr-FR"/>
        </a:p>
      </dgm:t>
    </dgm:pt>
    <dgm:pt modelId="{815A3E2B-4D0B-427A-841D-4D4E3CB537D5}" type="pres">
      <dgm:prSet presAssocID="{6BF902D6-380F-4B4A-AE65-6181A2AF10C5}" presName="rootConnector1" presStyleLbl="node1" presStyleIdx="0" presStyleCnt="0"/>
      <dgm:spPr/>
      <dgm:t>
        <a:bodyPr/>
        <a:lstStyle/>
        <a:p>
          <a:endParaRPr lang="fr-FR"/>
        </a:p>
      </dgm:t>
    </dgm:pt>
    <dgm:pt modelId="{451214EC-7EFD-400C-9992-D32C96907F01}" type="pres">
      <dgm:prSet presAssocID="{6BF902D6-380F-4B4A-AE65-6181A2AF10C5}" presName="hierChild2" presStyleCnt="0"/>
      <dgm:spPr/>
    </dgm:pt>
    <dgm:pt modelId="{7EA8FC48-AE81-4682-8488-EE1FE5313BB4}" type="pres">
      <dgm:prSet presAssocID="{37FC2825-3D19-4350-8B40-64AC53699DF9}" presName="Name37" presStyleLbl="parChTrans1D2" presStyleIdx="0" presStyleCnt="4"/>
      <dgm:spPr/>
      <dgm:t>
        <a:bodyPr/>
        <a:lstStyle/>
        <a:p>
          <a:endParaRPr lang="fr-FR"/>
        </a:p>
      </dgm:t>
    </dgm:pt>
    <dgm:pt modelId="{757D802A-E60A-43C6-8705-25AEA21C4998}" type="pres">
      <dgm:prSet presAssocID="{656CE13A-5EA7-449A-B18C-70BAF77AE2BC}" presName="hierRoot2" presStyleCnt="0">
        <dgm:presLayoutVars>
          <dgm:hierBranch val="init"/>
        </dgm:presLayoutVars>
      </dgm:prSet>
      <dgm:spPr/>
    </dgm:pt>
    <dgm:pt modelId="{3AB821E0-9D23-4F20-943C-47692ECB5D80}" type="pres">
      <dgm:prSet presAssocID="{656CE13A-5EA7-449A-B18C-70BAF77AE2BC}" presName="rootComposite" presStyleCnt="0"/>
      <dgm:spPr/>
    </dgm:pt>
    <dgm:pt modelId="{4DBA7595-6AE7-4747-9258-BD8A338DADA3}" type="pres">
      <dgm:prSet presAssocID="{656CE13A-5EA7-449A-B18C-70BAF77AE2BC}" presName="rootText" presStyleLbl="node2" presStyleIdx="0" presStyleCnt="4">
        <dgm:presLayoutVars>
          <dgm:chPref val="3"/>
        </dgm:presLayoutVars>
      </dgm:prSet>
      <dgm:spPr/>
      <dgm:t>
        <a:bodyPr/>
        <a:lstStyle/>
        <a:p>
          <a:endParaRPr lang="fr-FR"/>
        </a:p>
      </dgm:t>
    </dgm:pt>
    <dgm:pt modelId="{CB1C4D4A-B7CE-4D2D-82D1-4CEDD1BC827D}" type="pres">
      <dgm:prSet presAssocID="{656CE13A-5EA7-449A-B18C-70BAF77AE2BC}" presName="rootConnector" presStyleLbl="node2" presStyleIdx="0" presStyleCnt="4"/>
      <dgm:spPr/>
      <dgm:t>
        <a:bodyPr/>
        <a:lstStyle/>
        <a:p>
          <a:endParaRPr lang="fr-FR"/>
        </a:p>
      </dgm:t>
    </dgm:pt>
    <dgm:pt modelId="{25904964-F07A-4D50-9B98-9AC615DF3582}" type="pres">
      <dgm:prSet presAssocID="{656CE13A-5EA7-449A-B18C-70BAF77AE2BC}" presName="hierChild4" presStyleCnt="0"/>
      <dgm:spPr/>
    </dgm:pt>
    <dgm:pt modelId="{C0B9D6E1-F503-477C-89CA-319767EE966C}" type="pres">
      <dgm:prSet presAssocID="{656CE13A-5EA7-449A-B18C-70BAF77AE2BC}" presName="hierChild5" presStyleCnt="0"/>
      <dgm:spPr/>
    </dgm:pt>
    <dgm:pt modelId="{4F62DBEF-0157-4A88-8ADD-604087F88541}" type="pres">
      <dgm:prSet presAssocID="{9E5A9175-4318-4F82-8ABC-098843170EE3}" presName="Name37" presStyleLbl="parChTrans1D2" presStyleIdx="1" presStyleCnt="4"/>
      <dgm:spPr/>
      <dgm:t>
        <a:bodyPr/>
        <a:lstStyle/>
        <a:p>
          <a:endParaRPr lang="fr-FR"/>
        </a:p>
      </dgm:t>
    </dgm:pt>
    <dgm:pt modelId="{F4A90A63-B405-4CCD-B018-4AB8D2734EB3}" type="pres">
      <dgm:prSet presAssocID="{D78B0187-4464-4994-AF84-F4F289D7E668}" presName="hierRoot2" presStyleCnt="0">
        <dgm:presLayoutVars>
          <dgm:hierBranch val="init"/>
        </dgm:presLayoutVars>
      </dgm:prSet>
      <dgm:spPr/>
    </dgm:pt>
    <dgm:pt modelId="{89299923-5F54-4CC2-A134-C293FB4270B2}" type="pres">
      <dgm:prSet presAssocID="{D78B0187-4464-4994-AF84-F4F289D7E668}" presName="rootComposite" presStyleCnt="0"/>
      <dgm:spPr/>
    </dgm:pt>
    <dgm:pt modelId="{84AE15CD-6199-43E4-962F-C6B9B067DED7}" type="pres">
      <dgm:prSet presAssocID="{D78B0187-4464-4994-AF84-F4F289D7E668}" presName="rootText" presStyleLbl="node2" presStyleIdx="1" presStyleCnt="4">
        <dgm:presLayoutVars>
          <dgm:chPref val="3"/>
        </dgm:presLayoutVars>
      </dgm:prSet>
      <dgm:spPr/>
      <dgm:t>
        <a:bodyPr/>
        <a:lstStyle/>
        <a:p>
          <a:endParaRPr lang="fr-FR"/>
        </a:p>
      </dgm:t>
    </dgm:pt>
    <dgm:pt modelId="{06DD14E4-3242-42E0-8620-9FF2ACD65A70}" type="pres">
      <dgm:prSet presAssocID="{D78B0187-4464-4994-AF84-F4F289D7E668}" presName="rootConnector" presStyleLbl="node2" presStyleIdx="1" presStyleCnt="4"/>
      <dgm:spPr/>
      <dgm:t>
        <a:bodyPr/>
        <a:lstStyle/>
        <a:p>
          <a:endParaRPr lang="fr-FR"/>
        </a:p>
      </dgm:t>
    </dgm:pt>
    <dgm:pt modelId="{32ED3601-5FFD-463E-838C-F291003FB544}" type="pres">
      <dgm:prSet presAssocID="{D78B0187-4464-4994-AF84-F4F289D7E668}" presName="hierChild4" presStyleCnt="0"/>
      <dgm:spPr/>
    </dgm:pt>
    <dgm:pt modelId="{6976D894-0F18-416E-BF40-BE4FB093EE9D}" type="pres">
      <dgm:prSet presAssocID="{D78B0187-4464-4994-AF84-F4F289D7E668}" presName="hierChild5" presStyleCnt="0"/>
      <dgm:spPr/>
    </dgm:pt>
    <dgm:pt modelId="{342A1F92-BA3A-4B57-A66D-BBD831255C23}" type="pres">
      <dgm:prSet presAssocID="{C995008D-DB1B-4FB8-BAD4-0405A6A04570}" presName="Name37" presStyleLbl="parChTrans1D2" presStyleIdx="2" presStyleCnt="4"/>
      <dgm:spPr/>
      <dgm:t>
        <a:bodyPr/>
        <a:lstStyle/>
        <a:p>
          <a:endParaRPr lang="fr-FR"/>
        </a:p>
      </dgm:t>
    </dgm:pt>
    <dgm:pt modelId="{C74FBD2C-B9CF-41A2-B180-4C3D91ACC019}" type="pres">
      <dgm:prSet presAssocID="{CECE6B47-917B-49D8-95DB-B39F4A36D92F}" presName="hierRoot2" presStyleCnt="0">
        <dgm:presLayoutVars>
          <dgm:hierBranch val="init"/>
        </dgm:presLayoutVars>
      </dgm:prSet>
      <dgm:spPr/>
    </dgm:pt>
    <dgm:pt modelId="{73460D20-D898-49CB-BDF9-8FCC08D6FC55}" type="pres">
      <dgm:prSet presAssocID="{CECE6B47-917B-49D8-95DB-B39F4A36D92F}" presName="rootComposite" presStyleCnt="0"/>
      <dgm:spPr/>
    </dgm:pt>
    <dgm:pt modelId="{646B0B65-A224-4C9D-9F97-58DA8BA19281}" type="pres">
      <dgm:prSet presAssocID="{CECE6B47-917B-49D8-95DB-B39F4A36D92F}" presName="rootText" presStyleLbl="node2" presStyleIdx="2" presStyleCnt="4">
        <dgm:presLayoutVars>
          <dgm:chPref val="3"/>
        </dgm:presLayoutVars>
      </dgm:prSet>
      <dgm:spPr/>
      <dgm:t>
        <a:bodyPr/>
        <a:lstStyle/>
        <a:p>
          <a:endParaRPr lang="fr-FR"/>
        </a:p>
      </dgm:t>
    </dgm:pt>
    <dgm:pt modelId="{AF2DC9BF-A071-4E70-87D0-E1A6794A9F77}" type="pres">
      <dgm:prSet presAssocID="{CECE6B47-917B-49D8-95DB-B39F4A36D92F}" presName="rootConnector" presStyleLbl="node2" presStyleIdx="2" presStyleCnt="4"/>
      <dgm:spPr/>
      <dgm:t>
        <a:bodyPr/>
        <a:lstStyle/>
        <a:p>
          <a:endParaRPr lang="fr-FR"/>
        </a:p>
      </dgm:t>
    </dgm:pt>
    <dgm:pt modelId="{6045F282-7971-4A67-AC7C-20A402BE0B69}" type="pres">
      <dgm:prSet presAssocID="{CECE6B47-917B-49D8-95DB-B39F4A36D92F}" presName="hierChild4" presStyleCnt="0"/>
      <dgm:spPr/>
    </dgm:pt>
    <dgm:pt modelId="{63CB51A0-E819-43DA-BEF5-317B95541D92}" type="pres">
      <dgm:prSet presAssocID="{CECE6B47-917B-49D8-95DB-B39F4A36D92F}" presName="hierChild5" presStyleCnt="0"/>
      <dgm:spPr/>
    </dgm:pt>
    <dgm:pt modelId="{2E2563A9-3E86-418B-B065-2CAF5B636DA1}" type="pres">
      <dgm:prSet presAssocID="{24F7725B-38BD-4855-B5B1-50775843056D}" presName="Name37" presStyleLbl="parChTrans1D2" presStyleIdx="3" presStyleCnt="4"/>
      <dgm:spPr/>
      <dgm:t>
        <a:bodyPr/>
        <a:lstStyle/>
        <a:p>
          <a:endParaRPr lang="fr-FR"/>
        </a:p>
      </dgm:t>
    </dgm:pt>
    <dgm:pt modelId="{8B58D5C6-D2B1-4E07-B34E-A22D15A2AA00}" type="pres">
      <dgm:prSet presAssocID="{25FDD4C0-ED1F-4C3F-86B4-FA9B1BF2BE08}" presName="hierRoot2" presStyleCnt="0">
        <dgm:presLayoutVars>
          <dgm:hierBranch val="init"/>
        </dgm:presLayoutVars>
      </dgm:prSet>
      <dgm:spPr/>
    </dgm:pt>
    <dgm:pt modelId="{146DAB79-C0DE-43FE-A2D5-9214D572BF75}" type="pres">
      <dgm:prSet presAssocID="{25FDD4C0-ED1F-4C3F-86B4-FA9B1BF2BE08}" presName="rootComposite" presStyleCnt="0"/>
      <dgm:spPr/>
    </dgm:pt>
    <dgm:pt modelId="{6FC62684-BAC3-46E3-8688-219CC6037FCD}" type="pres">
      <dgm:prSet presAssocID="{25FDD4C0-ED1F-4C3F-86B4-FA9B1BF2BE08}" presName="rootText" presStyleLbl="node2" presStyleIdx="3" presStyleCnt="4">
        <dgm:presLayoutVars>
          <dgm:chPref val="3"/>
        </dgm:presLayoutVars>
      </dgm:prSet>
      <dgm:spPr/>
      <dgm:t>
        <a:bodyPr/>
        <a:lstStyle/>
        <a:p>
          <a:endParaRPr lang="fr-FR"/>
        </a:p>
      </dgm:t>
    </dgm:pt>
    <dgm:pt modelId="{892A562D-15FA-4616-BC31-423247E9EE40}" type="pres">
      <dgm:prSet presAssocID="{25FDD4C0-ED1F-4C3F-86B4-FA9B1BF2BE08}" presName="rootConnector" presStyleLbl="node2" presStyleIdx="3" presStyleCnt="4"/>
      <dgm:spPr/>
      <dgm:t>
        <a:bodyPr/>
        <a:lstStyle/>
        <a:p>
          <a:endParaRPr lang="fr-FR"/>
        </a:p>
      </dgm:t>
    </dgm:pt>
    <dgm:pt modelId="{4BA4979B-07BE-4793-A419-2B8D93ACBB24}" type="pres">
      <dgm:prSet presAssocID="{25FDD4C0-ED1F-4C3F-86B4-FA9B1BF2BE08}" presName="hierChild4" presStyleCnt="0"/>
      <dgm:spPr/>
    </dgm:pt>
    <dgm:pt modelId="{5A9EDC3A-B657-41AB-B29D-D20CD4F22061}" type="pres">
      <dgm:prSet presAssocID="{25FDD4C0-ED1F-4C3F-86B4-FA9B1BF2BE08}" presName="hierChild5" presStyleCnt="0"/>
      <dgm:spPr/>
    </dgm:pt>
    <dgm:pt modelId="{899ACDA4-FC66-4C6D-83BE-B8014A52AC92}" type="pres">
      <dgm:prSet presAssocID="{6BF902D6-380F-4B4A-AE65-6181A2AF10C5}" presName="hierChild3" presStyleCnt="0"/>
      <dgm:spPr/>
    </dgm:pt>
  </dgm:ptLst>
  <dgm:cxnLst>
    <dgm:cxn modelId="{D6613D2D-F170-42D8-A426-DD4049615ED6}" type="presOf" srcId="{6BF902D6-380F-4B4A-AE65-6181A2AF10C5}" destId="{9019479E-34CD-408E-A1E8-1B48553A18AA}" srcOrd="0" destOrd="0" presId="urn:microsoft.com/office/officeart/2005/8/layout/orgChart1"/>
    <dgm:cxn modelId="{621965C2-FDEB-4E39-BD86-8E99DF5F7991}" srcId="{00BB91BD-AF33-4B62-B5AE-5F72EF8F713C}" destId="{6BF902D6-380F-4B4A-AE65-6181A2AF10C5}" srcOrd="0" destOrd="0" parTransId="{0DC8C8D7-ABBA-447E-B63A-7E18518AAC8E}" sibTransId="{C4915A21-E3F1-4A0A-921E-83B1B539161A}"/>
    <dgm:cxn modelId="{64142A77-C856-408B-B61D-92896DF6A668}" srcId="{6BF902D6-380F-4B4A-AE65-6181A2AF10C5}" destId="{25FDD4C0-ED1F-4C3F-86B4-FA9B1BF2BE08}" srcOrd="3" destOrd="0" parTransId="{24F7725B-38BD-4855-B5B1-50775843056D}" sibTransId="{99430F4C-036E-417A-99AC-EC9AEAA41997}"/>
    <dgm:cxn modelId="{C39CEF33-1DC0-43CE-BF43-D1E838176250}" type="presOf" srcId="{CECE6B47-917B-49D8-95DB-B39F4A36D92F}" destId="{AF2DC9BF-A071-4E70-87D0-E1A6794A9F77}" srcOrd="1" destOrd="0" presId="urn:microsoft.com/office/officeart/2005/8/layout/orgChart1"/>
    <dgm:cxn modelId="{084B61F4-C11A-4B63-83F1-292156A18D68}" type="presOf" srcId="{D78B0187-4464-4994-AF84-F4F289D7E668}" destId="{06DD14E4-3242-42E0-8620-9FF2ACD65A70}" srcOrd="1" destOrd="0" presId="urn:microsoft.com/office/officeart/2005/8/layout/orgChart1"/>
    <dgm:cxn modelId="{53783595-3361-405F-81B7-FE166BB69C34}" type="presOf" srcId="{D78B0187-4464-4994-AF84-F4F289D7E668}" destId="{84AE15CD-6199-43E4-962F-C6B9B067DED7}" srcOrd="0" destOrd="0" presId="urn:microsoft.com/office/officeart/2005/8/layout/orgChart1"/>
    <dgm:cxn modelId="{F8191B9C-57D2-49AC-B8AB-B8C302E7D369}" type="presOf" srcId="{25FDD4C0-ED1F-4C3F-86B4-FA9B1BF2BE08}" destId="{892A562D-15FA-4616-BC31-423247E9EE40}" srcOrd="1" destOrd="0" presId="urn:microsoft.com/office/officeart/2005/8/layout/orgChart1"/>
    <dgm:cxn modelId="{391303E2-AAC8-43B1-B8EB-A66BB5CCA01B}" srcId="{6BF902D6-380F-4B4A-AE65-6181A2AF10C5}" destId="{656CE13A-5EA7-449A-B18C-70BAF77AE2BC}" srcOrd="0" destOrd="0" parTransId="{37FC2825-3D19-4350-8B40-64AC53699DF9}" sibTransId="{7F19CA6C-6E6D-4DBE-95F1-2D3D8CABF10E}"/>
    <dgm:cxn modelId="{D55DAAB2-971D-439A-9A8A-F798261C533B}" type="presOf" srcId="{CECE6B47-917B-49D8-95DB-B39F4A36D92F}" destId="{646B0B65-A224-4C9D-9F97-58DA8BA19281}" srcOrd="0" destOrd="0" presId="urn:microsoft.com/office/officeart/2005/8/layout/orgChart1"/>
    <dgm:cxn modelId="{B279C8A5-5F4A-4255-A860-87FD3313146B}" type="presOf" srcId="{C995008D-DB1B-4FB8-BAD4-0405A6A04570}" destId="{342A1F92-BA3A-4B57-A66D-BBD831255C23}" srcOrd="0" destOrd="0" presId="urn:microsoft.com/office/officeart/2005/8/layout/orgChart1"/>
    <dgm:cxn modelId="{CE846547-D6CA-44BC-9B46-86B767E369F4}" type="presOf" srcId="{24F7725B-38BD-4855-B5B1-50775843056D}" destId="{2E2563A9-3E86-418B-B065-2CAF5B636DA1}" srcOrd="0" destOrd="0" presId="urn:microsoft.com/office/officeart/2005/8/layout/orgChart1"/>
    <dgm:cxn modelId="{6BD0084C-FF10-4A01-8396-C12B6726E559}" type="presOf" srcId="{6BF902D6-380F-4B4A-AE65-6181A2AF10C5}" destId="{815A3E2B-4D0B-427A-841D-4D4E3CB537D5}" srcOrd="1" destOrd="0" presId="urn:microsoft.com/office/officeart/2005/8/layout/orgChart1"/>
    <dgm:cxn modelId="{C0DBAA18-846A-4D1B-8146-8BCD02ABD3F2}" srcId="{6BF902D6-380F-4B4A-AE65-6181A2AF10C5}" destId="{D78B0187-4464-4994-AF84-F4F289D7E668}" srcOrd="1" destOrd="0" parTransId="{9E5A9175-4318-4F82-8ABC-098843170EE3}" sibTransId="{41794341-8275-4E81-AF8C-B8EFA303B477}"/>
    <dgm:cxn modelId="{D2D783F0-C8BC-484D-960C-7E711BBBF38A}" type="presOf" srcId="{656CE13A-5EA7-449A-B18C-70BAF77AE2BC}" destId="{4DBA7595-6AE7-4747-9258-BD8A338DADA3}" srcOrd="0" destOrd="0" presId="urn:microsoft.com/office/officeart/2005/8/layout/orgChart1"/>
    <dgm:cxn modelId="{C215E610-0E4F-44F5-B3DB-20AF667976FF}" type="presOf" srcId="{9E5A9175-4318-4F82-8ABC-098843170EE3}" destId="{4F62DBEF-0157-4A88-8ADD-604087F88541}" srcOrd="0" destOrd="0" presId="urn:microsoft.com/office/officeart/2005/8/layout/orgChart1"/>
    <dgm:cxn modelId="{97AF9333-A3A3-478A-8C65-1052DD5BFEF0}" type="presOf" srcId="{25FDD4C0-ED1F-4C3F-86B4-FA9B1BF2BE08}" destId="{6FC62684-BAC3-46E3-8688-219CC6037FCD}" srcOrd="0" destOrd="0" presId="urn:microsoft.com/office/officeart/2005/8/layout/orgChart1"/>
    <dgm:cxn modelId="{B3DCD1BD-F8BA-4A56-9073-24229E2FE6C2}" type="presOf" srcId="{00BB91BD-AF33-4B62-B5AE-5F72EF8F713C}" destId="{915985CB-3565-472B-B9B9-CBEBB2451D7C}" srcOrd="0" destOrd="0" presId="urn:microsoft.com/office/officeart/2005/8/layout/orgChart1"/>
    <dgm:cxn modelId="{81254201-4A88-4D9F-AFFB-062D7559257C}" type="presOf" srcId="{656CE13A-5EA7-449A-B18C-70BAF77AE2BC}" destId="{CB1C4D4A-B7CE-4D2D-82D1-4CEDD1BC827D}" srcOrd="1" destOrd="0" presId="urn:microsoft.com/office/officeart/2005/8/layout/orgChart1"/>
    <dgm:cxn modelId="{5D899EC3-9F01-49C6-8C42-A2687101D2C1}" type="presOf" srcId="{37FC2825-3D19-4350-8B40-64AC53699DF9}" destId="{7EA8FC48-AE81-4682-8488-EE1FE5313BB4}" srcOrd="0" destOrd="0" presId="urn:microsoft.com/office/officeart/2005/8/layout/orgChart1"/>
    <dgm:cxn modelId="{343A15D9-4159-478F-8257-88A0E34ACE3F}" srcId="{6BF902D6-380F-4B4A-AE65-6181A2AF10C5}" destId="{CECE6B47-917B-49D8-95DB-B39F4A36D92F}" srcOrd="2" destOrd="0" parTransId="{C995008D-DB1B-4FB8-BAD4-0405A6A04570}" sibTransId="{D34960C6-CE5A-4390-9C6E-B20DDB5CF47A}"/>
    <dgm:cxn modelId="{6C5FFBEC-C627-42A4-985E-83F4F5928CCD}" type="presParOf" srcId="{915985CB-3565-472B-B9B9-CBEBB2451D7C}" destId="{E92B1693-D95C-4B7F-830A-AA1381926241}" srcOrd="0" destOrd="0" presId="urn:microsoft.com/office/officeart/2005/8/layout/orgChart1"/>
    <dgm:cxn modelId="{02604729-0B8D-4191-89FE-15E09E4F17AE}" type="presParOf" srcId="{E92B1693-D95C-4B7F-830A-AA1381926241}" destId="{636DBBAD-DC41-4813-9043-7C640EEF0872}" srcOrd="0" destOrd="0" presId="urn:microsoft.com/office/officeart/2005/8/layout/orgChart1"/>
    <dgm:cxn modelId="{A071735A-E4E0-4928-9027-81F38578C6C7}" type="presParOf" srcId="{636DBBAD-DC41-4813-9043-7C640EEF0872}" destId="{9019479E-34CD-408E-A1E8-1B48553A18AA}" srcOrd="0" destOrd="0" presId="urn:microsoft.com/office/officeart/2005/8/layout/orgChart1"/>
    <dgm:cxn modelId="{232271BB-5D8C-415D-A95A-D3F1EBCA10E2}" type="presParOf" srcId="{636DBBAD-DC41-4813-9043-7C640EEF0872}" destId="{815A3E2B-4D0B-427A-841D-4D4E3CB537D5}" srcOrd="1" destOrd="0" presId="urn:microsoft.com/office/officeart/2005/8/layout/orgChart1"/>
    <dgm:cxn modelId="{AF5B6AA7-A41A-4941-AF77-907EEC9730F2}" type="presParOf" srcId="{E92B1693-D95C-4B7F-830A-AA1381926241}" destId="{451214EC-7EFD-400C-9992-D32C96907F01}" srcOrd="1" destOrd="0" presId="urn:microsoft.com/office/officeart/2005/8/layout/orgChart1"/>
    <dgm:cxn modelId="{FAF6E6CB-02D7-42EB-8421-108F25C45887}" type="presParOf" srcId="{451214EC-7EFD-400C-9992-D32C96907F01}" destId="{7EA8FC48-AE81-4682-8488-EE1FE5313BB4}" srcOrd="0" destOrd="0" presId="urn:microsoft.com/office/officeart/2005/8/layout/orgChart1"/>
    <dgm:cxn modelId="{1C79DFAA-E4E4-4070-B018-9B46A2A64EE9}" type="presParOf" srcId="{451214EC-7EFD-400C-9992-D32C96907F01}" destId="{757D802A-E60A-43C6-8705-25AEA21C4998}" srcOrd="1" destOrd="0" presId="urn:microsoft.com/office/officeart/2005/8/layout/orgChart1"/>
    <dgm:cxn modelId="{9AB62095-20F5-49A2-9978-16AF45D05AB2}" type="presParOf" srcId="{757D802A-E60A-43C6-8705-25AEA21C4998}" destId="{3AB821E0-9D23-4F20-943C-47692ECB5D80}" srcOrd="0" destOrd="0" presId="urn:microsoft.com/office/officeart/2005/8/layout/orgChart1"/>
    <dgm:cxn modelId="{983F7013-3592-4ADD-8E5D-41A67721D9D1}" type="presParOf" srcId="{3AB821E0-9D23-4F20-943C-47692ECB5D80}" destId="{4DBA7595-6AE7-4747-9258-BD8A338DADA3}" srcOrd="0" destOrd="0" presId="urn:microsoft.com/office/officeart/2005/8/layout/orgChart1"/>
    <dgm:cxn modelId="{02F12A43-C0EF-45D5-9395-C4A239C1D7F5}" type="presParOf" srcId="{3AB821E0-9D23-4F20-943C-47692ECB5D80}" destId="{CB1C4D4A-B7CE-4D2D-82D1-4CEDD1BC827D}" srcOrd="1" destOrd="0" presId="urn:microsoft.com/office/officeart/2005/8/layout/orgChart1"/>
    <dgm:cxn modelId="{F175040D-E63F-4151-8EFF-5610605F60C2}" type="presParOf" srcId="{757D802A-E60A-43C6-8705-25AEA21C4998}" destId="{25904964-F07A-4D50-9B98-9AC615DF3582}" srcOrd="1" destOrd="0" presId="urn:microsoft.com/office/officeart/2005/8/layout/orgChart1"/>
    <dgm:cxn modelId="{A16FEA28-6126-4154-96A8-3C3807365E2A}" type="presParOf" srcId="{757D802A-E60A-43C6-8705-25AEA21C4998}" destId="{C0B9D6E1-F503-477C-89CA-319767EE966C}" srcOrd="2" destOrd="0" presId="urn:microsoft.com/office/officeart/2005/8/layout/orgChart1"/>
    <dgm:cxn modelId="{DEBEDDAD-2998-43AA-A8F6-D37E587F40A5}" type="presParOf" srcId="{451214EC-7EFD-400C-9992-D32C96907F01}" destId="{4F62DBEF-0157-4A88-8ADD-604087F88541}" srcOrd="2" destOrd="0" presId="urn:microsoft.com/office/officeart/2005/8/layout/orgChart1"/>
    <dgm:cxn modelId="{D3F29232-0825-417B-A431-F612DD7E630C}" type="presParOf" srcId="{451214EC-7EFD-400C-9992-D32C96907F01}" destId="{F4A90A63-B405-4CCD-B018-4AB8D2734EB3}" srcOrd="3" destOrd="0" presId="urn:microsoft.com/office/officeart/2005/8/layout/orgChart1"/>
    <dgm:cxn modelId="{0EC6CDDE-3B45-4D00-8080-89073D87D692}" type="presParOf" srcId="{F4A90A63-B405-4CCD-B018-4AB8D2734EB3}" destId="{89299923-5F54-4CC2-A134-C293FB4270B2}" srcOrd="0" destOrd="0" presId="urn:microsoft.com/office/officeart/2005/8/layout/orgChart1"/>
    <dgm:cxn modelId="{5E46304A-5A60-44A2-A7A2-D166FBAACAE7}" type="presParOf" srcId="{89299923-5F54-4CC2-A134-C293FB4270B2}" destId="{84AE15CD-6199-43E4-962F-C6B9B067DED7}" srcOrd="0" destOrd="0" presId="urn:microsoft.com/office/officeart/2005/8/layout/orgChart1"/>
    <dgm:cxn modelId="{785DE5EA-241F-40A0-9527-F84C509BBB8C}" type="presParOf" srcId="{89299923-5F54-4CC2-A134-C293FB4270B2}" destId="{06DD14E4-3242-42E0-8620-9FF2ACD65A70}" srcOrd="1" destOrd="0" presId="urn:microsoft.com/office/officeart/2005/8/layout/orgChart1"/>
    <dgm:cxn modelId="{065F2716-7B65-4B72-9525-2E3532C663FC}" type="presParOf" srcId="{F4A90A63-B405-4CCD-B018-4AB8D2734EB3}" destId="{32ED3601-5FFD-463E-838C-F291003FB544}" srcOrd="1" destOrd="0" presId="urn:microsoft.com/office/officeart/2005/8/layout/orgChart1"/>
    <dgm:cxn modelId="{21C35A59-3052-4FF1-8FE9-0663BED89B6D}" type="presParOf" srcId="{F4A90A63-B405-4CCD-B018-4AB8D2734EB3}" destId="{6976D894-0F18-416E-BF40-BE4FB093EE9D}" srcOrd="2" destOrd="0" presId="urn:microsoft.com/office/officeart/2005/8/layout/orgChart1"/>
    <dgm:cxn modelId="{863166ED-D048-4C69-A2C3-5CE75A6B529C}" type="presParOf" srcId="{451214EC-7EFD-400C-9992-D32C96907F01}" destId="{342A1F92-BA3A-4B57-A66D-BBD831255C23}" srcOrd="4" destOrd="0" presId="urn:microsoft.com/office/officeart/2005/8/layout/orgChart1"/>
    <dgm:cxn modelId="{64E1BEF4-08A9-474C-B013-233EC1D3C2F1}" type="presParOf" srcId="{451214EC-7EFD-400C-9992-D32C96907F01}" destId="{C74FBD2C-B9CF-41A2-B180-4C3D91ACC019}" srcOrd="5" destOrd="0" presId="urn:microsoft.com/office/officeart/2005/8/layout/orgChart1"/>
    <dgm:cxn modelId="{E3D41820-5317-43E1-832F-886C2D1D2C5B}" type="presParOf" srcId="{C74FBD2C-B9CF-41A2-B180-4C3D91ACC019}" destId="{73460D20-D898-49CB-BDF9-8FCC08D6FC55}" srcOrd="0" destOrd="0" presId="urn:microsoft.com/office/officeart/2005/8/layout/orgChart1"/>
    <dgm:cxn modelId="{47EA2816-8C61-4DE4-88AA-5D39D525F32E}" type="presParOf" srcId="{73460D20-D898-49CB-BDF9-8FCC08D6FC55}" destId="{646B0B65-A224-4C9D-9F97-58DA8BA19281}" srcOrd="0" destOrd="0" presId="urn:microsoft.com/office/officeart/2005/8/layout/orgChart1"/>
    <dgm:cxn modelId="{6B82B216-019F-4CF9-9E5B-F2428C25A043}" type="presParOf" srcId="{73460D20-D898-49CB-BDF9-8FCC08D6FC55}" destId="{AF2DC9BF-A071-4E70-87D0-E1A6794A9F77}" srcOrd="1" destOrd="0" presId="urn:microsoft.com/office/officeart/2005/8/layout/orgChart1"/>
    <dgm:cxn modelId="{2ECA201E-07F5-421C-9148-B9CC31E2EE19}" type="presParOf" srcId="{C74FBD2C-B9CF-41A2-B180-4C3D91ACC019}" destId="{6045F282-7971-4A67-AC7C-20A402BE0B69}" srcOrd="1" destOrd="0" presId="urn:microsoft.com/office/officeart/2005/8/layout/orgChart1"/>
    <dgm:cxn modelId="{5ED08785-4E2F-47DF-B3AC-9FF398291E73}" type="presParOf" srcId="{C74FBD2C-B9CF-41A2-B180-4C3D91ACC019}" destId="{63CB51A0-E819-43DA-BEF5-317B95541D92}" srcOrd="2" destOrd="0" presId="urn:microsoft.com/office/officeart/2005/8/layout/orgChart1"/>
    <dgm:cxn modelId="{A338D704-BC1C-4CB2-840D-019EEA6507B7}" type="presParOf" srcId="{451214EC-7EFD-400C-9992-D32C96907F01}" destId="{2E2563A9-3E86-418B-B065-2CAF5B636DA1}" srcOrd="6" destOrd="0" presId="urn:microsoft.com/office/officeart/2005/8/layout/orgChart1"/>
    <dgm:cxn modelId="{B3185BF7-A556-4EDA-9202-4F060F562E09}" type="presParOf" srcId="{451214EC-7EFD-400C-9992-D32C96907F01}" destId="{8B58D5C6-D2B1-4E07-B34E-A22D15A2AA00}" srcOrd="7" destOrd="0" presId="urn:microsoft.com/office/officeart/2005/8/layout/orgChart1"/>
    <dgm:cxn modelId="{DCD1F594-14C0-48C2-8CB8-75F8147EFC96}" type="presParOf" srcId="{8B58D5C6-D2B1-4E07-B34E-A22D15A2AA00}" destId="{146DAB79-C0DE-43FE-A2D5-9214D572BF75}" srcOrd="0" destOrd="0" presId="urn:microsoft.com/office/officeart/2005/8/layout/orgChart1"/>
    <dgm:cxn modelId="{CA8DAFAE-E0E3-48E8-AD00-D288E8D1CEA7}" type="presParOf" srcId="{146DAB79-C0DE-43FE-A2D5-9214D572BF75}" destId="{6FC62684-BAC3-46E3-8688-219CC6037FCD}" srcOrd="0" destOrd="0" presId="urn:microsoft.com/office/officeart/2005/8/layout/orgChart1"/>
    <dgm:cxn modelId="{F73659D6-3197-4875-8B4E-6F4CFFCC53F3}" type="presParOf" srcId="{146DAB79-C0DE-43FE-A2D5-9214D572BF75}" destId="{892A562D-15FA-4616-BC31-423247E9EE40}" srcOrd="1" destOrd="0" presId="urn:microsoft.com/office/officeart/2005/8/layout/orgChart1"/>
    <dgm:cxn modelId="{EE045B39-B4BE-4AB5-9A65-4F0C55B44E88}" type="presParOf" srcId="{8B58D5C6-D2B1-4E07-B34E-A22D15A2AA00}" destId="{4BA4979B-07BE-4793-A419-2B8D93ACBB24}" srcOrd="1" destOrd="0" presId="urn:microsoft.com/office/officeart/2005/8/layout/orgChart1"/>
    <dgm:cxn modelId="{B2875B8E-0270-47D2-8237-4E20B73B79CF}" type="presParOf" srcId="{8B58D5C6-D2B1-4E07-B34E-A22D15A2AA00}" destId="{5A9EDC3A-B657-41AB-B29D-D20CD4F22061}" srcOrd="2" destOrd="0" presId="urn:microsoft.com/office/officeart/2005/8/layout/orgChart1"/>
    <dgm:cxn modelId="{EA640569-FAAE-40B9-B582-25CD0C2596C4}" type="presParOf" srcId="{E92B1693-D95C-4B7F-830A-AA1381926241}" destId="{899ACDA4-FC66-4C6D-83BE-B8014A52AC92}" srcOrd="2" destOrd="0" presId="urn:microsoft.com/office/officeart/2005/8/layout/orgChart1"/>
  </dgm:cxnLst>
  <dgm:bg/>
  <dgm:whole/>
</dgm:dataModel>
</file>

<file path=ppt/diagrams/data3.xml><?xml version="1.0" encoding="utf-8"?>
<dgm:dataModel xmlns:dgm="http://schemas.openxmlformats.org/drawingml/2006/diagram" xmlns:a="http://schemas.openxmlformats.org/drawingml/2006/main">
  <dgm:ptLst>
    <dgm:pt modelId="{0CF724B4-6974-4D74-867B-1A84D27EDEE8}"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fr-FR"/>
        </a:p>
      </dgm:t>
    </dgm:pt>
    <dgm:pt modelId="{5D89E0EC-A9C3-4622-9420-9662C52137FD}">
      <dgm:prSet phldrT="[Texte]" custT="1"/>
      <dgm:spPr/>
      <dgm:t>
        <a:bodyPr/>
        <a:lstStyle/>
        <a:p>
          <a:r>
            <a:rPr lang="fr-FR" sz="3600" b="1" dirty="0" smtClean="0"/>
            <a:t>Formes du protectionnisme</a:t>
          </a:r>
          <a:endParaRPr lang="fr-FR" sz="3600" b="1" dirty="0"/>
        </a:p>
      </dgm:t>
    </dgm:pt>
    <dgm:pt modelId="{82C8ADA7-87A3-4847-B90D-5B0221A7953A}" type="parTrans" cxnId="{00038322-8C9E-4AB0-B13B-5F0AE2997425}">
      <dgm:prSet/>
      <dgm:spPr/>
      <dgm:t>
        <a:bodyPr/>
        <a:lstStyle/>
        <a:p>
          <a:endParaRPr lang="fr-FR"/>
        </a:p>
      </dgm:t>
    </dgm:pt>
    <dgm:pt modelId="{AF8A1E68-8927-4693-8AD3-9866B2635C64}" type="sibTrans" cxnId="{00038322-8C9E-4AB0-B13B-5F0AE2997425}">
      <dgm:prSet/>
      <dgm:spPr/>
      <dgm:t>
        <a:bodyPr/>
        <a:lstStyle/>
        <a:p>
          <a:endParaRPr lang="fr-FR"/>
        </a:p>
      </dgm:t>
    </dgm:pt>
    <dgm:pt modelId="{E22FB660-D071-4CF6-BCEC-0C543077976F}">
      <dgm:prSet phldrT="[Texte]" custT="1"/>
      <dgm:spPr/>
      <dgm:t>
        <a:bodyPr/>
        <a:lstStyle/>
        <a:p>
          <a:r>
            <a:rPr lang="fr-FR" sz="3600" b="1" dirty="0" smtClean="0"/>
            <a:t>Barrières tarifaires</a:t>
          </a:r>
          <a:endParaRPr lang="fr-FR" sz="3600" b="1" dirty="0"/>
        </a:p>
      </dgm:t>
    </dgm:pt>
    <dgm:pt modelId="{BC406805-3067-4FF7-A073-407640FDADF1}" type="parTrans" cxnId="{B58C25AB-431A-43E7-B3AF-AD39A67DC499}">
      <dgm:prSet/>
      <dgm:spPr/>
      <dgm:t>
        <a:bodyPr/>
        <a:lstStyle/>
        <a:p>
          <a:endParaRPr lang="fr-FR"/>
        </a:p>
      </dgm:t>
    </dgm:pt>
    <dgm:pt modelId="{F8A0C83E-A164-460C-A09B-89406491E060}" type="sibTrans" cxnId="{B58C25AB-431A-43E7-B3AF-AD39A67DC499}">
      <dgm:prSet/>
      <dgm:spPr/>
      <dgm:t>
        <a:bodyPr/>
        <a:lstStyle/>
        <a:p>
          <a:endParaRPr lang="fr-FR"/>
        </a:p>
      </dgm:t>
    </dgm:pt>
    <dgm:pt modelId="{50AF6A1F-C136-4171-A786-6BA468D4996E}">
      <dgm:prSet phldrT="[Texte]" custT="1"/>
      <dgm:spPr/>
      <dgm:t>
        <a:bodyPr/>
        <a:lstStyle/>
        <a:p>
          <a:r>
            <a:rPr lang="fr-FR" sz="3200" b="1" dirty="0" smtClean="0"/>
            <a:t>Barrières non tarifaires</a:t>
          </a:r>
          <a:endParaRPr lang="fr-FR" sz="3200" b="1" dirty="0"/>
        </a:p>
      </dgm:t>
    </dgm:pt>
    <dgm:pt modelId="{1D8D8192-9CFD-443D-9E4B-F83EC8B7A330}" type="parTrans" cxnId="{B0A86D28-EC73-42D2-844B-42F6BE95F11C}">
      <dgm:prSet/>
      <dgm:spPr/>
      <dgm:t>
        <a:bodyPr/>
        <a:lstStyle/>
        <a:p>
          <a:endParaRPr lang="fr-FR"/>
        </a:p>
      </dgm:t>
    </dgm:pt>
    <dgm:pt modelId="{B16E9F89-5E91-49AD-9BBF-ED09D6B79452}" type="sibTrans" cxnId="{B0A86D28-EC73-42D2-844B-42F6BE95F11C}">
      <dgm:prSet/>
      <dgm:spPr/>
      <dgm:t>
        <a:bodyPr/>
        <a:lstStyle/>
        <a:p>
          <a:endParaRPr lang="fr-FR"/>
        </a:p>
      </dgm:t>
    </dgm:pt>
    <dgm:pt modelId="{502F76B3-D9B2-4DE2-B513-2F86726D5546}">
      <dgm:prSet phldrT="[Texte]" custT="1"/>
      <dgm:spPr/>
      <dgm:t>
        <a:bodyPr/>
        <a:lstStyle/>
        <a:p>
          <a:r>
            <a:rPr lang="fr-FR" sz="3200" b="1" dirty="0" smtClean="0"/>
            <a:t>Monétaire</a:t>
          </a:r>
        </a:p>
        <a:p>
          <a:r>
            <a:rPr lang="fr-FR" sz="2000" b="1" dirty="0" smtClean="0"/>
            <a:t>(dumping monétaire</a:t>
          </a:r>
          <a:r>
            <a:rPr lang="fr-FR" sz="2100" dirty="0" smtClean="0"/>
            <a:t>)</a:t>
          </a:r>
          <a:endParaRPr lang="fr-FR" sz="2100" dirty="0"/>
        </a:p>
      </dgm:t>
    </dgm:pt>
    <dgm:pt modelId="{E01FC53B-98C0-4C2F-8CDD-A1C3CF8CA46C}" type="parTrans" cxnId="{0A484843-88A1-4AE7-9289-0E70E563B626}">
      <dgm:prSet/>
      <dgm:spPr/>
      <dgm:t>
        <a:bodyPr/>
        <a:lstStyle/>
        <a:p>
          <a:endParaRPr lang="fr-FR"/>
        </a:p>
      </dgm:t>
    </dgm:pt>
    <dgm:pt modelId="{E0D8FBE4-C4BC-4182-BAE5-FF930FB2DB65}" type="sibTrans" cxnId="{0A484843-88A1-4AE7-9289-0E70E563B626}">
      <dgm:prSet/>
      <dgm:spPr/>
      <dgm:t>
        <a:bodyPr/>
        <a:lstStyle/>
        <a:p>
          <a:endParaRPr lang="fr-FR"/>
        </a:p>
      </dgm:t>
    </dgm:pt>
    <dgm:pt modelId="{F0DEE460-3AC3-4460-A96A-D1A703DDB32C}" type="pres">
      <dgm:prSet presAssocID="{0CF724B4-6974-4D74-867B-1A84D27EDEE8}" presName="hierChild1" presStyleCnt="0">
        <dgm:presLayoutVars>
          <dgm:orgChart val="1"/>
          <dgm:chPref val="1"/>
          <dgm:dir/>
          <dgm:animOne val="branch"/>
          <dgm:animLvl val="lvl"/>
          <dgm:resizeHandles/>
        </dgm:presLayoutVars>
      </dgm:prSet>
      <dgm:spPr/>
      <dgm:t>
        <a:bodyPr/>
        <a:lstStyle/>
        <a:p>
          <a:endParaRPr lang="fr-FR"/>
        </a:p>
      </dgm:t>
    </dgm:pt>
    <dgm:pt modelId="{621ECE37-1F04-49F8-BBF6-74A419D0450A}" type="pres">
      <dgm:prSet presAssocID="{5D89E0EC-A9C3-4622-9420-9662C52137FD}" presName="hierRoot1" presStyleCnt="0">
        <dgm:presLayoutVars>
          <dgm:hierBranch val="init"/>
        </dgm:presLayoutVars>
      </dgm:prSet>
      <dgm:spPr/>
    </dgm:pt>
    <dgm:pt modelId="{E726880B-51C5-4B82-878D-23C3CE2B045C}" type="pres">
      <dgm:prSet presAssocID="{5D89E0EC-A9C3-4622-9420-9662C52137FD}" presName="rootComposite1" presStyleCnt="0"/>
      <dgm:spPr/>
    </dgm:pt>
    <dgm:pt modelId="{BF79D7F7-E471-4F29-8423-F8E55A5574DB}" type="pres">
      <dgm:prSet presAssocID="{5D89E0EC-A9C3-4622-9420-9662C52137FD}" presName="rootText1" presStyleLbl="node0" presStyleIdx="0" presStyleCnt="1" custScaleX="251192">
        <dgm:presLayoutVars>
          <dgm:chPref val="3"/>
        </dgm:presLayoutVars>
      </dgm:prSet>
      <dgm:spPr/>
      <dgm:t>
        <a:bodyPr/>
        <a:lstStyle/>
        <a:p>
          <a:endParaRPr lang="fr-FR"/>
        </a:p>
      </dgm:t>
    </dgm:pt>
    <dgm:pt modelId="{762D910D-BD83-4DFD-8E08-7E0F1E74B19D}" type="pres">
      <dgm:prSet presAssocID="{5D89E0EC-A9C3-4622-9420-9662C52137FD}" presName="rootConnector1" presStyleLbl="node1" presStyleIdx="0" presStyleCnt="0"/>
      <dgm:spPr/>
      <dgm:t>
        <a:bodyPr/>
        <a:lstStyle/>
        <a:p>
          <a:endParaRPr lang="fr-FR"/>
        </a:p>
      </dgm:t>
    </dgm:pt>
    <dgm:pt modelId="{FC9F93F7-F66D-4E71-B066-975C0A95917D}" type="pres">
      <dgm:prSet presAssocID="{5D89E0EC-A9C3-4622-9420-9662C52137FD}" presName="hierChild2" presStyleCnt="0"/>
      <dgm:spPr/>
    </dgm:pt>
    <dgm:pt modelId="{BCE3787A-FB53-41CE-BC4A-4266B05B2A15}" type="pres">
      <dgm:prSet presAssocID="{BC406805-3067-4FF7-A073-407640FDADF1}" presName="Name37" presStyleLbl="parChTrans1D2" presStyleIdx="0" presStyleCnt="3"/>
      <dgm:spPr/>
      <dgm:t>
        <a:bodyPr/>
        <a:lstStyle/>
        <a:p>
          <a:endParaRPr lang="fr-FR"/>
        </a:p>
      </dgm:t>
    </dgm:pt>
    <dgm:pt modelId="{640F9E2B-86E5-4441-AF86-FB18CA57141F}" type="pres">
      <dgm:prSet presAssocID="{E22FB660-D071-4CF6-BCEC-0C543077976F}" presName="hierRoot2" presStyleCnt="0">
        <dgm:presLayoutVars>
          <dgm:hierBranch val="init"/>
        </dgm:presLayoutVars>
      </dgm:prSet>
      <dgm:spPr/>
    </dgm:pt>
    <dgm:pt modelId="{E45732A3-7877-46E1-A462-197969408B14}" type="pres">
      <dgm:prSet presAssocID="{E22FB660-D071-4CF6-BCEC-0C543077976F}" presName="rootComposite" presStyleCnt="0"/>
      <dgm:spPr/>
    </dgm:pt>
    <dgm:pt modelId="{D132DAC2-7703-46C2-9849-C09BFF27317A}" type="pres">
      <dgm:prSet presAssocID="{E22FB660-D071-4CF6-BCEC-0C543077976F}" presName="rootText" presStyleLbl="node2" presStyleIdx="0" presStyleCnt="3">
        <dgm:presLayoutVars>
          <dgm:chPref val="3"/>
        </dgm:presLayoutVars>
      </dgm:prSet>
      <dgm:spPr/>
      <dgm:t>
        <a:bodyPr/>
        <a:lstStyle/>
        <a:p>
          <a:endParaRPr lang="fr-FR"/>
        </a:p>
      </dgm:t>
    </dgm:pt>
    <dgm:pt modelId="{DB6C3B01-A0BF-46EE-8C13-5E7D8BDA3DD2}" type="pres">
      <dgm:prSet presAssocID="{E22FB660-D071-4CF6-BCEC-0C543077976F}" presName="rootConnector" presStyleLbl="node2" presStyleIdx="0" presStyleCnt="3"/>
      <dgm:spPr/>
      <dgm:t>
        <a:bodyPr/>
        <a:lstStyle/>
        <a:p>
          <a:endParaRPr lang="fr-FR"/>
        </a:p>
      </dgm:t>
    </dgm:pt>
    <dgm:pt modelId="{CD128ED6-827F-4388-8CC5-525D068FCEAD}" type="pres">
      <dgm:prSet presAssocID="{E22FB660-D071-4CF6-BCEC-0C543077976F}" presName="hierChild4" presStyleCnt="0"/>
      <dgm:spPr/>
    </dgm:pt>
    <dgm:pt modelId="{7783597E-26C3-40F5-911E-9E31D2D97CB8}" type="pres">
      <dgm:prSet presAssocID="{E22FB660-D071-4CF6-BCEC-0C543077976F}" presName="hierChild5" presStyleCnt="0"/>
      <dgm:spPr/>
    </dgm:pt>
    <dgm:pt modelId="{53BDB362-F27C-415C-AC73-CB88EBD846A8}" type="pres">
      <dgm:prSet presAssocID="{1D8D8192-9CFD-443D-9E4B-F83EC8B7A330}" presName="Name37" presStyleLbl="parChTrans1D2" presStyleIdx="1" presStyleCnt="3"/>
      <dgm:spPr/>
      <dgm:t>
        <a:bodyPr/>
        <a:lstStyle/>
        <a:p>
          <a:endParaRPr lang="fr-FR"/>
        </a:p>
      </dgm:t>
    </dgm:pt>
    <dgm:pt modelId="{636305E7-E0DE-4EEA-98EA-366BBA31D65B}" type="pres">
      <dgm:prSet presAssocID="{50AF6A1F-C136-4171-A786-6BA468D4996E}" presName="hierRoot2" presStyleCnt="0">
        <dgm:presLayoutVars>
          <dgm:hierBranch val="init"/>
        </dgm:presLayoutVars>
      </dgm:prSet>
      <dgm:spPr/>
    </dgm:pt>
    <dgm:pt modelId="{407ACA11-C9EF-458D-9131-31177972783D}" type="pres">
      <dgm:prSet presAssocID="{50AF6A1F-C136-4171-A786-6BA468D4996E}" presName="rootComposite" presStyleCnt="0"/>
      <dgm:spPr/>
    </dgm:pt>
    <dgm:pt modelId="{08F3A8AA-5737-4FFC-9FDD-EAE1E9FB42BA}" type="pres">
      <dgm:prSet presAssocID="{50AF6A1F-C136-4171-A786-6BA468D4996E}" presName="rootText" presStyleLbl="node2" presStyleIdx="1" presStyleCnt="3">
        <dgm:presLayoutVars>
          <dgm:chPref val="3"/>
        </dgm:presLayoutVars>
      </dgm:prSet>
      <dgm:spPr/>
      <dgm:t>
        <a:bodyPr/>
        <a:lstStyle/>
        <a:p>
          <a:endParaRPr lang="fr-FR"/>
        </a:p>
      </dgm:t>
    </dgm:pt>
    <dgm:pt modelId="{9F72D2C3-E807-42A1-B561-8A1356DADFE5}" type="pres">
      <dgm:prSet presAssocID="{50AF6A1F-C136-4171-A786-6BA468D4996E}" presName="rootConnector" presStyleLbl="node2" presStyleIdx="1" presStyleCnt="3"/>
      <dgm:spPr/>
      <dgm:t>
        <a:bodyPr/>
        <a:lstStyle/>
        <a:p>
          <a:endParaRPr lang="fr-FR"/>
        </a:p>
      </dgm:t>
    </dgm:pt>
    <dgm:pt modelId="{C095F7D6-FE40-4957-8992-B1934AE539D2}" type="pres">
      <dgm:prSet presAssocID="{50AF6A1F-C136-4171-A786-6BA468D4996E}" presName="hierChild4" presStyleCnt="0"/>
      <dgm:spPr/>
    </dgm:pt>
    <dgm:pt modelId="{C9AE8827-36A4-42A1-A0A1-1BF443647EBE}" type="pres">
      <dgm:prSet presAssocID="{50AF6A1F-C136-4171-A786-6BA468D4996E}" presName="hierChild5" presStyleCnt="0"/>
      <dgm:spPr/>
    </dgm:pt>
    <dgm:pt modelId="{4A2174FB-9DCC-42DB-AAE3-1DDDFF198047}" type="pres">
      <dgm:prSet presAssocID="{E01FC53B-98C0-4C2F-8CDD-A1C3CF8CA46C}" presName="Name37" presStyleLbl="parChTrans1D2" presStyleIdx="2" presStyleCnt="3"/>
      <dgm:spPr/>
      <dgm:t>
        <a:bodyPr/>
        <a:lstStyle/>
        <a:p>
          <a:endParaRPr lang="fr-FR"/>
        </a:p>
      </dgm:t>
    </dgm:pt>
    <dgm:pt modelId="{1D66E065-DE76-4184-A04C-7E40FEFEACDE}" type="pres">
      <dgm:prSet presAssocID="{502F76B3-D9B2-4DE2-B513-2F86726D5546}" presName="hierRoot2" presStyleCnt="0">
        <dgm:presLayoutVars>
          <dgm:hierBranch val="init"/>
        </dgm:presLayoutVars>
      </dgm:prSet>
      <dgm:spPr/>
    </dgm:pt>
    <dgm:pt modelId="{15A9B7DC-A6B8-41CA-B8FD-CBE8BFB77B55}" type="pres">
      <dgm:prSet presAssocID="{502F76B3-D9B2-4DE2-B513-2F86726D5546}" presName="rootComposite" presStyleCnt="0"/>
      <dgm:spPr/>
    </dgm:pt>
    <dgm:pt modelId="{749586C2-36EF-48A3-9251-88553361AEF9}" type="pres">
      <dgm:prSet presAssocID="{502F76B3-D9B2-4DE2-B513-2F86726D5546}" presName="rootText" presStyleLbl="node2" presStyleIdx="2" presStyleCnt="3">
        <dgm:presLayoutVars>
          <dgm:chPref val="3"/>
        </dgm:presLayoutVars>
      </dgm:prSet>
      <dgm:spPr/>
      <dgm:t>
        <a:bodyPr/>
        <a:lstStyle/>
        <a:p>
          <a:endParaRPr lang="fr-FR"/>
        </a:p>
      </dgm:t>
    </dgm:pt>
    <dgm:pt modelId="{1A761CF5-1BB6-4F00-B718-60CAC7AD1208}" type="pres">
      <dgm:prSet presAssocID="{502F76B3-D9B2-4DE2-B513-2F86726D5546}" presName="rootConnector" presStyleLbl="node2" presStyleIdx="2" presStyleCnt="3"/>
      <dgm:spPr/>
      <dgm:t>
        <a:bodyPr/>
        <a:lstStyle/>
        <a:p>
          <a:endParaRPr lang="fr-FR"/>
        </a:p>
      </dgm:t>
    </dgm:pt>
    <dgm:pt modelId="{7E325FFC-D887-4425-85FA-935244087170}" type="pres">
      <dgm:prSet presAssocID="{502F76B3-D9B2-4DE2-B513-2F86726D5546}" presName="hierChild4" presStyleCnt="0"/>
      <dgm:spPr/>
    </dgm:pt>
    <dgm:pt modelId="{BEABC79B-21FD-4DB9-8FF3-8E292ECE2DB0}" type="pres">
      <dgm:prSet presAssocID="{502F76B3-D9B2-4DE2-B513-2F86726D5546}" presName="hierChild5" presStyleCnt="0"/>
      <dgm:spPr/>
    </dgm:pt>
    <dgm:pt modelId="{2C3A263B-C1A4-4393-BBC6-824A992FE913}" type="pres">
      <dgm:prSet presAssocID="{5D89E0EC-A9C3-4622-9420-9662C52137FD}" presName="hierChild3" presStyleCnt="0"/>
      <dgm:spPr/>
    </dgm:pt>
  </dgm:ptLst>
  <dgm:cxnLst>
    <dgm:cxn modelId="{B0A86D28-EC73-42D2-844B-42F6BE95F11C}" srcId="{5D89E0EC-A9C3-4622-9420-9662C52137FD}" destId="{50AF6A1F-C136-4171-A786-6BA468D4996E}" srcOrd="1" destOrd="0" parTransId="{1D8D8192-9CFD-443D-9E4B-F83EC8B7A330}" sibTransId="{B16E9F89-5E91-49AD-9BBF-ED09D6B79452}"/>
    <dgm:cxn modelId="{A68F6CD7-31AC-448A-9B0D-B03F1EBF5139}" type="presOf" srcId="{502F76B3-D9B2-4DE2-B513-2F86726D5546}" destId="{749586C2-36EF-48A3-9251-88553361AEF9}" srcOrd="0" destOrd="0" presId="urn:microsoft.com/office/officeart/2005/8/layout/orgChart1"/>
    <dgm:cxn modelId="{00038322-8C9E-4AB0-B13B-5F0AE2997425}" srcId="{0CF724B4-6974-4D74-867B-1A84D27EDEE8}" destId="{5D89E0EC-A9C3-4622-9420-9662C52137FD}" srcOrd="0" destOrd="0" parTransId="{82C8ADA7-87A3-4847-B90D-5B0221A7953A}" sibTransId="{AF8A1E68-8927-4693-8AD3-9866B2635C64}"/>
    <dgm:cxn modelId="{74AE8093-70D7-407F-A521-85C5105EF00B}" type="presOf" srcId="{E22FB660-D071-4CF6-BCEC-0C543077976F}" destId="{DB6C3B01-A0BF-46EE-8C13-5E7D8BDA3DD2}" srcOrd="1" destOrd="0" presId="urn:microsoft.com/office/officeart/2005/8/layout/orgChart1"/>
    <dgm:cxn modelId="{C6606F56-92A4-4BE1-8483-349E28A1BA8D}" type="presOf" srcId="{50AF6A1F-C136-4171-A786-6BA468D4996E}" destId="{9F72D2C3-E807-42A1-B561-8A1356DADFE5}" srcOrd="1" destOrd="0" presId="urn:microsoft.com/office/officeart/2005/8/layout/orgChart1"/>
    <dgm:cxn modelId="{F0FBE68F-7AD0-4DE9-9747-6BBBE3E72A39}" type="presOf" srcId="{BC406805-3067-4FF7-A073-407640FDADF1}" destId="{BCE3787A-FB53-41CE-BC4A-4266B05B2A15}" srcOrd="0" destOrd="0" presId="urn:microsoft.com/office/officeart/2005/8/layout/orgChart1"/>
    <dgm:cxn modelId="{89842E67-2ACD-4223-841F-F03C5F8937DA}" type="presOf" srcId="{5D89E0EC-A9C3-4622-9420-9662C52137FD}" destId="{BF79D7F7-E471-4F29-8423-F8E55A5574DB}" srcOrd="0" destOrd="0" presId="urn:microsoft.com/office/officeart/2005/8/layout/orgChart1"/>
    <dgm:cxn modelId="{0A484843-88A1-4AE7-9289-0E70E563B626}" srcId="{5D89E0EC-A9C3-4622-9420-9662C52137FD}" destId="{502F76B3-D9B2-4DE2-B513-2F86726D5546}" srcOrd="2" destOrd="0" parTransId="{E01FC53B-98C0-4C2F-8CDD-A1C3CF8CA46C}" sibTransId="{E0D8FBE4-C4BC-4182-BAE5-FF930FB2DB65}"/>
    <dgm:cxn modelId="{8817E7DD-9E96-48E8-9A6D-7B6685F15F45}" type="presOf" srcId="{1D8D8192-9CFD-443D-9E4B-F83EC8B7A330}" destId="{53BDB362-F27C-415C-AC73-CB88EBD846A8}" srcOrd="0" destOrd="0" presId="urn:microsoft.com/office/officeart/2005/8/layout/orgChart1"/>
    <dgm:cxn modelId="{B457C2C3-F478-49A8-B6D3-F295ADE0ADC2}" type="presOf" srcId="{E01FC53B-98C0-4C2F-8CDD-A1C3CF8CA46C}" destId="{4A2174FB-9DCC-42DB-AAE3-1DDDFF198047}" srcOrd="0" destOrd="0" presId="urn:microsoft.com/office/officeart/2005/8/layout/orgChart1"/>
    <dgm:cxn modelId="{97C80CF2-2042-4A77-8363-63528F21C043}" type="presOf" srcId="{502F76B3-D9B2-4DE2-B513-2F86726D5546}" destId="{1A761CF5-1BB6-4F00-B718-60CAC7AD1208}" srcOrd="1" destOrd="0" presId="urn:microsoft.com/office/officeart/2005/8/layout/orgChart1"/>
    <dgm:cxn modelId="{B7F47301-B1E3-44A7-87ED-BBB50E17F816}" type="presOf" srcId="{0CF724B4-6974-4D74-867B-1A84D27EDEE8}" destId="{F0DEE460-3AC3-4460-A96A-D1A703DDB32C}" srcOrd="0" destOrd="0" presId="urn:microsoft.com/office/officeart/2005/8/layout/orgChart1"/>
    <dgm:cxn modelId="{54AA78DE-1502-4FBC-985C-0D1D0AF8037C}" type="presOf" srcId="{E22FB660-D071-4CF6-BCEC-0C543077976F}" destId="{D132DAC2-7703-46C2-9849-C09BFF27317A}" srcOrd="0" destOrd="0" presId="urn:microsoft.com/office/officeart/2005/8/layout/orgChart1"/>
    <dgm:cxn modelId="{8C2D9333-0571-4050-A630-4C360EFCE364}" type="presOf" srcId="{50AF6A1F-C136-4171-A786-6BA468D4996E}" destId="{08F3A8AA-5737-4FFC-9FDD-EAE1E9FB42BA}" srcOrd="0" destOrd="0" presId="urn:microsoft.com/office/officeart/2005/8/layout/orgChart1"/>
    <dgm:cxn modelId="{B58C25AB-431A-43E7-B3AF-AD39A67DC499}" srcId="{5D89E0EC-A9C3-4622-9420-9662C52137FD}" destId="{E22FB660-D071-4CF6-BCEC-0C543077976F}" srcOrd="0" destOrd="0" parTransId="{BC406805-3067-4FF7-A073-407640FDADF1}" sibTransId="{F8A0C83E-A164-460C-A09B-89406491E060}"/>
    <dgm:cxn modelId="{7B2156F4-4BEC-4E2C-9DB9-D7E5C5AF079C}" type="presOf" srcId="{5D89E0EC-A9C3-4622-9420-9662C52137FD}" destId="{762D910D-BD83-4DFD-8E08-7E0F1E74B19D}" srcOrd="1" destOrd="0" presId="urn:microsoft.com/office/officeart/2005/8/layout/orgChart1"/>
    <dgm:cxn modelId="{0B9E1BEE-3DE8-4369-8693-B414F0BB6D2D}" type="presParOf" srcId="{F0DEE460-3AC3-4460-A96A-D1A703DDB32C}" destId="{621ECE37-1F04-49F8-BBF6-74A419D0450A}" srcOrd="0" destOrd="0" presId="urn:microsoft.com/office/officeart/2005/8/layout/orgChart1"/>
    <dgm:cxn modelId="{0A9CF8A6-C70A-478C-8F07-66836CC3F6F6}" type="presParOf" srcId="{621ECE37-1F04-49F8-BBF6-74A419D0450A}" destId="{E726880B-51C5-4B82-878D-23C3CE2B045C}" srcOrd="0" destOrd="0" presId="urn:microsoft.com/office/officeart/2005/8/layout/orgChart1"/>
    <dgm:cxn modelId="{B656A0F0-DC18-4B16-B9C2-671087716037}" type="presParOf" srcId="{E726880B-51C5-4B82-878D-23C3CE2B045C}" destId="{BF79D7F7-E471-4F29-8423-F8E55A5574DB}" srcOrd="0" destOrd="0" presId="urn:microsoft.com/office/officeart/2005/8/layout/orgChart1"/>
    <dgm:cxn modelId="{B30045AE-0FD9-4403-95D5-AD82690BF3AE}" type="presParOf" srcId="{E726880B-51C5-4B82-878D-23C3CE2B045C}" destId="{762D910D-BD83-4DFD-8E08-7E0F1E74B19D}" srcOrd="1" destOrd="0" presId="urn:microsoft.com/office/officeart/2005/8/layout/orgChart1"/>
    <dgm:cxn modelId="{723DD578-F47E-4BDB-939F-F9F312646B75}" type="presParOf" srcId="{621ECE37-1F04-49F8-BBF6-74A419D0450A}" destId="{FC9F93F7-F66D-4E71-B066-975C0A95917D}" srcOrd="1" destOrd="0" presId="urn:microsoft.com/office/officeart/2005/8/layout/orgChart1"/>
    <dgm:cxn modelId="{A0BB7BBF-203B-4932-9A8A-0FBAAB634A6D}" type="presParOf" srcId="{FC9F93F7-F66D-4E71-B066-975C0A95917D}" destId="{BCE3787A-FB53-41CE-BC4A-4266B05B2A15}" srcOrd="0" destOrd="0" presId="urn:microsoft.com/office/officeart/2005/8/layout/orgChart1"/>
    <dgm:cxn modelId="{C014E89C-0D18-4F43-A8F8-5709F126B347}" type="presParOf" srcId="{FC9F93F7-F66D-4E71-B066-975C0A95917D}" destId="{640F9E2B-86E5-4441-AF86-FB18CA57141F}" srcOrd="1" destOrd="0" presId="urn:microsoft.com/office/officeart/2005/8/layout/orgChart1"/>
    <dgm:cxn modelId="{C89D41D0-F15F-4230-98D1-2009D2C7F4CB}" type="presParOf" srcId="{640F9E2B-86E5-4441-AF86-FB18CA57141F}" destId="{E45732A3-7877-46E1-A462-197969408B14}" srcOrd="0" destOrd="0" presId="urn:microsoft.com/office/officeart/2005/8/layout/orgChart1"/>
    <dgm:cxn modelId="{AFBC0F90-6111-4397-B39D-0C4D2A87E30E}" type="presParOf" srcId="{E45732A3-7877-46E1-A462-197969408B14}" destId="{D132DAC2-7703-46C2-9849-C09BFF27317A}" srcOrd="0" destOrd="0" presId="urn:microsoft.com/office/officeart/2005/8/layout/orgChart1"/>
    <dgm:cxn modelId="{888372F8-3B21-4F4B-BADE-D0B90BDD08B8}" type="presParOf" srcId="{E45732A3-7877-46E1-A462-197969408B14}" destId="{DB6C3B01-A0BF-46EE-8C13-5E7D8BDA3DD2}" srcOrd="1" destOrd="0" presId="urn:microsoft.com/office/officeart/2005/8/layout/orgChart1"/>
    <dgm:cxn modelId="{35FFA17D-B67C-4980-AF69-ECB6823BE43B}" type="presParOf" srcId="{640F9E2B-86E5-4441-AF86-FB18CA57141F}" destId="{CD128ED6-827F-4388-8CC5-525D068FCEAD}" srcOrd="1" destOrd="0" presId="urn:microsoft.com/office/officeart/2005/8/layout/orgChart1"/>
    <dgm:cxn modelId="{96E2E54B-F92D-49EE-8A7D-34ACCA9D393F}" type="presParOf" srcId="{640F9E2B-86E5-4441-AF86-FB18CA57141F}" destId="{7783597E-26C3-40F5-911E-9E31D2D97CB8}" srcOrd="2" destOrd="0" presId="urn:microsoft.com/office/officeart/2005/8/layout/orgChart1"/>
    <dgm:cxn modelId="{DE1AD353-1842-49EF-BB26-BE6ADC354707}" type="presParOf" srcId="{FC9F93F7-F66D-4E71-B066-975C0A95917D}" destId="{53BDB362-F27C-415C-AC73-CB88EBD846A8}" srcOrd="2" destOrd="0" presId="urn:microsoft.com/office/officeart/2005/8/layout/orgChart1"/>
    <dgm:cxn modelId="{203DF9CC-61F1-46DA-840E-6D654EC636BA}" type="presParOf" srcId="{FC9F93F7-F66D-4E71-B066-975C0A95917D}" destId="{636305E7-E0DE-4EEA-98EA-366BBA31D65B}" srcOrd="3" destOrd="0" presId="urn:microsoft.com/office/officeart/2005/8/layout/orgChart1"/>
    <dgm:cxn modelId="{BC258C74-2064-4ED6-A233-AE0FDBF6247B}" type="presParOf" srcId="{636305E7-E0DE-4EEA-98EA-366BBA31D65B}" destId="{407ACA11-C9EF-458D-9131-31177972783D}" srcOrd="0" destOrd="0" presId="urn:microsoft.com/office/officeart/2005/8/layout/orgChart1"/>
    <dgm:cxn modelId="{49D5B2EE-0F39-496B-8F1C-59EB76D7A6AA}" type="presParOf" srcId="{407ACA11-C9EF-458D-9131-31177972783D}" destId="{08F3A8AA-5737-4FFC-9FDD-EAE1E9FB42BA}" srcOrd="0" destOrd="0" presId="urn:microsoft.com/office/officeart/2005/8/layout/orgChart1"/>
    <dgm:cxn modelId="{1ABFF15C-474D-40D0-BF54-B6F521A82C12}" type="presParOf" srcId="{407ACA11-C9EF-458D-9131-31177972783D}" destId="{9F72D2C3-E807-42A1-B561-8A1356DADFE5}" srcOrd="1" destOrd="0" presId="urn:microsoft.com/office/officeart/2005/8/layout/orgChart1"/>
    <dgm:cxn modelId="{8C26B683-2F7B-4F7C-AD21-2EAB1B22E0AD}" type="presParOf" srcId="{636305E7-E0DE-4EEA-98EA-366BBA31D65B}" destId="{C095F7D6-FE40-4957-8992-B1934AE539D2}" srcOrd="1" destOrd="0" presId="urn:microsoft.com/office/officeart/2005/8/layout/orgChart1"/>
    <dgm:cxn modelId="{970469D4-D5C3-47BB-8A44-0E22CB37483D}" type="presParOf" srcId="{636305E7-E0DE-4EEA-98EA-366BBA31D65B}" destId="{C9AE8827-36A4-42A1-A0A1-1BF443647EBE}" srcOrd="2" destOrd="0" presId="urn:microsoft.com/office/officeart/2005/8/layout/orgChart1"/>
    <dgm:cxn modelId="{B1B00D8E-1F41-42B0-B5B5-AF00C7D62F4F}" type="presParOf" srcId="{FC9F93F7-F66D-4E71-B066-975C0A95917D}" destId="{4A2174FB-9DCC-42DB-AAE3-1DDDFF198047}" srcOrd="4" destOrd="0" presId="urn:microsoft.com/office/officeart/2005/8/layout/orgChart1"/>
    <dgm:cxn modelId="{446659E5-F09F-45BA-BB7A-28041B029140}" type="presParOf" srcId="{FC9F93F7-F66D-4E71-B066-975C0A95917D}" destId="{1D66E065-DE76-4184-A04C-7E40FEFEACDE}" srcOrd="5" destOrd="0" presId="urn:microsoft.com/office/officeart/2005/8/layout/orgChart1"/>
    <dgm:cxn modelId="{09CE4E27-6CA7-4A22-8475-2B92BC9B65AA}" type="presParOf" srcId="{1D66E065-DE76-4184-A04C-7E40FEFEACDE}" destId="{15A9B7DC-A6B8-41CA-B8FD-CBE8BFB77B55}" srcOrd="0" destOrd="0" presId="urn:microsoft.com/office/officeart/2005/8/layout/orgChart1"/>
    <dgm:cxn modelId="{3ACA6E52-A534-4079-8A01-AD6C5E28976A}" type="presParOf" srcId="{15A9B7DC-A6B8-41CA-B8FD-CBE8BFB77B55}" destId="{749586C2-36EF-48A3-9251-88553361AEF9}" srcOrd="0" destOrd="0" presId="urn:microsoft.com/office/officeart/2005/8/layout/orgChart1"/>
    <dgm:cxn modelId="{3895C0DF-2EA4-4604-B627-884A6777D606}" type="presParOf" srcId="{15A9B7DC-A6B8-41CA-B8FD-CBE8BFB77B55}" destId="{1A761CF5-1BB6-4F00-B718-60CAC7AD1208}" srcOrd="1" destOrd="0" presId="urn:microsoft.com/office/officeart/2005/8/layout/orgChart1"/>
    <dgm:cxn modelId="{8A4ABB2F-6B9E-417F-B5B4-4767227B3055}" type="presParOf" srcId="{1D66E065-DE76-4184-A04C-7E40FEFEACDE}" destId="{7E325FFC-D887-4425-85FA-935244087170}" srcOrd="1" destOrd="0" presId="urn:microsoft.com/office/officeart/2005/8/layout/orgChart1"/>
    <dgm:cxn modelId="{7FC2F46C-4D98-4B1F-ABA6-D083CCD9FE13}" type="presParOf" srcId="{1D66E065-DE76-4184-A04C-7E40FEFEACDE}" destId="{BEABC79B-21FD-4DB9-8FF3-8E292ECE2DB0}" srcOrd="2" destOrd="0" presId="urn:microsoft.com/office/officeart/2005/8/layout/orgChart1"/>
    <dgm:cxn modelId="{B3BB3CF2-42C6-42DF-B3FC-E7ABA578D1B8}" type="presParOf" srcId="{621ECE37-1F04-49F8-BBF6-74A419D0450A}" destId="{2C3A263B-C1A4-4393-BBC6-824A992FE913}" srcOrd="2" destOrd="0" presId="urn:microsoft.com/office/officeart/2005/8/layout/orgChart1"/>
  </dgm:cxnLst>
  <dgm:bg/>
  <dgm:whole/>
</dgm:dataModel>
</file>

<file path=ppt/diagrams/data4.xml><?xml version="1.0" encoding="utf-8"?>
<dgm:dataModel xmlns:dgm="http://schemas.openxmlformats.org/drawingml/2006/diagram" xmlns:a="http://schemas.openxmlformats.org/drawingml/2006/main">
  <dgm:ptLst>
    <dgm:pt modelId="{C9864ADF-9D21-474F-A556-12F59DECFC1E}"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fr-FR"/>
        </a:p>
      </dgm:t>
    </dgm:pt>
    <dgm:pt modelId="{C90CC267-BC17-45BD-9F56-5D2278AE6B3C}">
      <dgm:prSet phldrT="[Texte]" custT="1"/>
      <dgm:spPr/>
      <dgm:t>
        <a:bodyPr/>
        <a:lstStyle/>
        <a:p>
          <a:r>
            <a:rPr lang="fr-FR" sz="2000" b="1" dirty="0" smtClean="0"/>
            <a:t>barrières non tarifaires</a:t>
          </a:r>
          <a:endParaRPr lang="fr-FR" sz="2000" b="1" dirty="0"/>
        </a:p>
      </dgm:t>
    </dgm:pt>
    <dgm:pt modelId="{FE344A92-7CF0-4523-9AC2-66F7038B5830}" type="parTrans" cxnId="{278BE1AB-DE24-41D4-906E-652FE34F184C}">
      <dgm:prSet/>
      <dgm:spPr/>
      <dgm:t>
        <a:bodyPr/>
        <a:lstStyle/>
        <a:p>
          <a:endParaRPr lang="fr-FR"/>
        </a:p>
      </dgm:t>
    </dgm:pt>
    <dgm:pt modelId="{D612CB59-4BF4-4562-B0DE-6FEC58B49CC9}" type="sibTrans" cxnId="{278BE1AB-DE24-41D4-906E-652FE34F184C}">
      <dgm:prSet/>
      <dgm:spPr/>
      <dgm:t>
        <a:bodyPr/>
        <a:lstStyle/>
        <a:p>
          <a:endParaRPr lang="fr-FR"/>
        </a:p>
      </dgm:t>
    </dgm:pt>
    <dgm:pt modelId="{EEC5A84F-E87E-4F4C-8F34-F80638223D83}">
      <dgm:prSet custT="1"/>
      <dgm:spPr/>
      <dgm:t>
        <a:bodyPr/>
        <a:lstStyle/>
        <a:p>
          <a:r>
            <a:rPr lang="fr-FR" sz="2000" b="1" dirty="0" smtClean="0"/>
            <a:t>contingents (quotas d</a:t>
          </a:r>
          <a:r>
            <a:rPr lang="fr-FR" sz="1600" b="1" dirty="0" smtClean="0"/>
            <a:t>’</a:t>
          </a:r>
          <a:r>
            <a:rPr lang="fr-FR" sz="1800" b="1" dirty="0" smtClean="0"/>
            <a:t>importation</a:t>
          </a:r>
          <a:r>
            <a:rPr lang="fr-FR" sz="2000" b="1" dirty="0" smtClean="0"/>
            <a:t>)</a:t>
          </a:r>
          <a:endParaRPr lang="fr-FR" sz="2000" b="1" dirty="0"/>
        </a:p>
      </dgm:t>
    </dgm:pt>
    <dgm:pt modelId="{09AEFE67-5007-47C7-8DD0-297A96FB5277}" type="parTrans" cxnId="{BE78834B-06D3-4775-ABBA-AE7EE9BCBB05}">
      <dgm:prSet/>
      <dgm:spPr/>
      <dgm:t>
        <a:bodyPr/>
        <a:lstStyle/>
        <a:p>
          <a:endParaRPr lang="fr-FR"/>
        </a:p>
      </dgm:t>
    </dgm:pt>
    <dgm:pt modelId="{77CB90A0-84B9-4DEE-AC04-F0DE2ECDDB8C}" type="sibTrans" cxnId="{BE78834B-06D3-4775-ABBA-AE7EE9BCBB05}">
      <dgm:prSet/>
      <dgm:spPr/>
      <dgm:t>
        <a:bodyPr/>
        <a:lstStyle/>
        <a:p>
          <a:endParaRPr lang="fr-FR"/>
        </a:p>
      </dgm:t>
    </dgm:pt>
    <dgm:pt modelId="{8A403E04-02E3-42F6-9874-BC0F0719B38F}">
      <dgm:prSet custT="1"/>
      <dgm:spPr/>
      <dgm:t>
        <a:bodyPr/>
        <a:lstStyle/>
        <a:p>
          <a:r>
            <a:rPr lang="fr-FR" sz="2000" b="1" dirty="0" smtClean="0"/>
            <a:t>barrières techniques</a:t>
          </a:r>
        </a:p>
      </dgm:t>
    </dgm:pt>
    <dgm:pt modelId="{755F34B4-BF29-403F-A30C-3030061CFFB4}" type="parTrans" cxnId="{2579F6B0-FF14-4CF9-9FDA-1C245B9A6311}">
      <dgm:prSet/>
      <dgm:spPr/>
      <dgm:t>
        <a:bodyPr/>
        <a:lstStyle/>
        <a:p>
          <a:endParaRPr lang="fr-FR"/>
        </a:p>
      </dgm:t>
    </dgm:pt>
    <dgm:pt modelId="{E9AD4C51-9BFD-4D98-88FD-2F735FD71D16}" type="sibTrans" cxnId="{2579F6B0-FF14-4CF9-9FDA-1C245B9A6311}">
      <dgm:prSet/>
      <dgm:spPr/>
      <dgm:t>
        <a:bodyPr/>
        <a:lstStyle/>
        <a:p>
          <a:endParaRPr lang="fr-FR"/>
        </a:p>
      </dgm:t>
    </dgm:pt>
    <dgm:pt modelId="{B13B6994-36E9-45EF-A869-DEC13482FD8F}">
      <dgm:prSet custT="1"/>
      <dgm:spPr/>
      <dgm:t>
        <a:bodyPr/>
        <a:lstStyle/>
        <a:p>
          <a:r>
            <a:rPr lang="fr-FR" sz="1800" b="1" dirty="0" smtClean="0"/>
            <a:t>barrières </a:t>
          </a:r>
          <a:r>
            <a:rPr lang="fr-FR" sz="1800" b="1" dirty="0" err="1" smtClean="0"/>
            <a:t>adm</a:t>
          </a:r>
          <a:endParaRPr lang="fr-FR" sz="1800" b="1" dirty="0" smtClean="0"/>
        </a:p>
        <a:p>
          <a:r>
            <a:rPr lang="fr-FR" sz="1800" b="1" dirty="0" smtClean="0"/>
            <a:t>(</a:t>
          </a:r>
          <a:r>
            <a:rPr lang="fr-FR" sz="1800" b="1" dirty="0" err="1" smtClean="0"/>
            <a:t>prot</a:t>
          </a:r>
          <a:r>
            <a:rPr lang="fr-FR" sz="1800" b="1" dirty="0" smtClean="0"/>
            <a:t>. Gris)</a:t>
          </a:r>
          <a:endParaRPr lang="fr-FR" sz="1600" dirty="0"/>
        </a:p>
      </dgm:t>
    </dgm:pt>
    <dgm:pt modelId="{91FAEBAD-6406-4873-8B5D-E1B567CAA1E2}" type="parTrans" cxnId="{0A0C1503-D3EB-43B9-B7A1-E6732F7AF701}">
      <dgm:prSet/>
      <dgm:spPr/>
      <dgm:t>
        <a:bodyPr/>
        <a:lstStyle/>
        <a:p>
          <a:endParaRPr lang="fr-FR"/>
        </a:p>
      </dgm:t>
    </dgm:pt>
    <dgm:pt modelId="{3486ED7C-2787-45E4-AD20-4CB5212F400F}" type="sibTrans" cxnId="{0A0C1503-D3EB-43B9-B7A1-E6732F7AF701}">
      <dgm:prSet/>
      <dgm:spPr/>
      <dgm:t>
        <a:bodyPr/>
        <a:lstStyle/>
        <a:p>
          <a:endParaRPr lang="fr-FR"/>
        </a:p>
      </dgm:t>
    </dgm:pt>
    <dgm:pt modelId="{0C848FCD-C354-46C8-89B2-E91FCCA0336C}">
      <dgm:prSet custT="1"/>
      <dgm:spPr/>
      <dgm:t>
        <a:bodyPr/>
        <a:lstStyle/>
        <a:p>
          <a:r>
            <a:rPr lang="fr-FR" sz="1800" b="1" dirty="0" smtClean="0"/>
            <a:t>restrictions  volontaires  </a:t>
          </a:r>
          <a:r>
            <a:rPr lang="fr-FR" sz="2400" b="1" dirty="0" smtClean="0"/>
            <a:t>d’</a:t>
          </a:r>
          <a:r>
            <a:rPr lang="fr-FR" sz="2400" b="1" dirty="0" err="1" smtClean="0"/>
            <a:t>exp</a:t>
          </a:r>
          <a:endParaRPr lang="fr-FR" sz="1800" b="1" dirty="0"/>
        </a:p>
      </dgm:t>
    </dgm:pt>
    <dgm:pt modelId="{2E74458A-411C-4608-A8D0-266BAF124686}" type="parTrans" cxnId="{69C1AF83-258B-4369-8B39-9B3379F4E159}">
      <dgm:prSet/>
      <dgm:spPr/>
      <dgm:t>
        <a:bodyPr/>
        <a:lstStyle/>
        <a:p>
          <a:endParaRPr lang="fr-FR"/>
        </a:p>
      </dgm:t>
    </dgm:pt>
    <dgm:pt modelId="{81181789-9F32-4672-8D84-AA08698EA975}" type="sibTrans" cxnId="{69C1AF83-258B-4369-8B39-9B3379F4E159}">
      <dgm:prSet/>
      <dgm:spPr/>
      <dgm:t>
        <a:bodyPr/>
        <a:lstStyle/>
        <a:p>
          <a:endParaRPr lang="fr-FR"/>
        </a:p>
      </dgm:t>
    </dgm:pt>
    <dgm:pt modelId="{880B8E1F-A340-4D7B-839F-41093D32B823}">
      <dgm:prSet custT="1"/>
      <dgm:spPr/>
      <dgm:t>
        <a:bodyPr/>
        <a:lstStyle/>
        <a:p>
          <a:r>
            <a:rPr lang="fr-FR" sz="2800" b="1" dirty="0" err="1" smtClean="0"/>
            <a:t>subv</a:t>
          </a:r>
          <a:r>
            <a:rPr lang="fr-FR" sz="2800" b="1" dirty="0" smtClean="0"/>
            <a:t> à l’</a:t>
          </a:r>
          <a:r>
            <a:rPr lang="fr-FR" sz="2800" b="1" dirty="0" err="1" smtClean="0"/>
            <a:t>exp</a:t>
          </a:r>
          <a:endParaRPr lang="fr-FR" sz="2800" b="1" dirty="0" smtClean="0"/>
        </a:p>
      </dgm:t>
    </dgm:pt>
    <dgm:pt modelId="{E2A53209-EF86-4F19-98CB-97C71347B033}" type="parTrans" cxnId="{116F1C78-D670-4D85-A887-AAAF495212A6}">
      <dgm:prSet/>
      <dgm:spPr/>
      <dgm:t>
        <a:bodyPr/>
        <a:lstStyle/>
        <a:p>
          <a:endParaRPr lang="fr-FR"/>
        </a:p>
      </dgm:t>
    </dgm:pt>
    <dgm:pt modelId="{8819E792-A479-430F-BD0D-64829C1BB921}" type="sibTrans" cxnId="{116F1C78-D670-4D85-A887-AAAF495212A6}">
      <dgm:prSet/>
      <dgm:spPr/>
      <dgm:t>
        <a:bodyPr/>
        <a:lstStyle/>
        <a:p>
          <a:endParaRPr lang="fr-FR"/>
        </a:p>
      </dgm:t>
    </dgm:pt>
    <dgm:pt modelId="{D9FFCC89-33D7-4038-B0DA-8EE941375865}">
      <dgm:prSet custT="1"/>
      <dgm:spPr/>
      <dgm:t>
        <a:bodyPr/>
        <a:lstStyle/>
        <a:p>
          <a:r>
            <a:rPr lang="fr-FR" sz="2000" b="1" dirty="0" smtClean="0"/>
            <a:t>Fixer la Q nécessaire pour satisfaire les besoins de la population</a:t>
          </a:r>
          <a:endParaRPr lang="fr-FR" sz="2000" b="1" dirty="0"/>
        </a:p>
      </dgm:t>
    </dgm:pt>
    <dgm:pt modelId="{B0F570E5-7DC5-4674-939D-43528840121A}" type="parTrans" cxnId="{439EF051-503C-4AEA-8748-B2FDB3BCD7EE}">
      <dgm:prSet/>
      <dgm:spPr/>
      <dgm:t>
        <a:bodyPr/>
        <a:lstStyle/>
        <a:p>
          <a:endParaRPr lang="fr-FR"/>
        </a:p>
      </dgm:t>
    </dgm:pt>
    <dgm:pt modelId="{87B6FBD2-EDA7-40DF-9354-DE51C4AA9518}" type="sibTrans" cxnId="{439EF051-503C-4AEA-8748-B2FDB3BCD7EE}">
      <dgm:prSet/>
      <dgm:spPr/>
      <dgm:t>
        <a:bodyPr/>
        <a:lstStyle/>
        <a:p>
          <a:endParaRPr lang="fr-FR"/>
        </a:p>
      </dgm:t>
    </dgm:pt>
    <dgm:pt modelId="{3203C839-F3FC-43BD-A6D6-A7C94934F6F5}">
      <dgm:prSet custT="1"/>
      <dgm:spPr/>
      <dgm:t>
        <a:bodyPr/>
        <a:lstStyle/>
        <a:p>
          <a:r>
            <a:rPr lang="fr-FR" sz="2000" b="1" dirty="0" smtClean="0"/>
            <a:t>l’obligation de respecter certaines « normes » de qualité ou labels.</a:t>
          </a:r>
          <a:endParaRPr lang="fr-FR" sz="2000" b="1" dirty="0"/>
        </a:p>
      </dgm:t>
    </dgm:pt>
    <dgm:pt modelId="{037B1EBC-7AB1-4A73-95F6-59B2B26D3B22}" type="parTrans" cxnId="{6BCBD730-0492-4F03-BEE9-0FC6BCFB1095}">
      <dgm:prSet/>
      <dgm:spPr/>
      <dgm:t>
        <a:bodyPr/>
        <a:lstStyle/>
        <a:p>
          <a:endParaRPr lang="fr-FR"/>
        </a:p>
      </dgm:t>
    </dgm:pt>
    <dgm:pt modelId="{3417C7E2-0F75-4C33-BA42-C3B07B40CD71}" type="sibTrans" cxnId="{6BCBD730-0492-4F03-BEE9-0FC6BCFB1095}">
      <dgm:prSet/>
      <dgm:spPr/>
      <dgm:t>
        <a:bodyPr/>
        <a:lstStyle/>
        <a:p>
          <a:endParaRPr lang="fr-FR"/>
        </a:p>
      </dgm:t>
    </dgm:pt>
    <dgm:pt modelId="{AF9CD76B-D620-4FA8-BC42-47ACE5A758CA}">
      <dgm:prSet custT="1"/>
      <dgm:spPr/>
      <dgm:t>
        <a:bodyPr/>
        <a:lstStyle/>
        <a:p>
          <a:r>
            <a:rPr lang="fr-FR" sz="1400" b="1" dirty="0" smtClean="0"/>
            <a:t>accroître le coût du produit ou de rallonger les délais d’entrée sur le territoire national par des </a:t>
          </a:r>
          <a:r>
            <a:rPr lang="fr-FR" sz="1400" b="1" dirty="0" smtClean="0">
              <a:solidFill>
                <a:srgbClr val="FF0000"/>
              </a:solidFill>
              <a:effectLst/>
            </a:rPr>
            <a:t>formalités administratives lourdes </a:t>
          </a:r>
          <a:r>
            <a:rPr lang="fr-FR" sz="1400" b="1" dirty="0" smtClean="0"/>
            <a:t>et pénalisantes</a:t>
          </a:r>
          <a:endParaRPr lang="fr-FR" sz="1400" b="1" dirty="0"/>
        </a:p>
      </dgm:t>
    </dgm:pt>
    <dgm:pt modelId="{16DF13A7-49D3-43BD-BDA3-C0DDBA3AB84D}" type="parTrans" cxnId="{D5ACF11D-69C3-4798-A14F-11904B78C574}">
      <dgm:prSet/>
      <dgm:spPr/>
      <dgm:t>
        <a:bodyPr/>
        <a:lstStyle/>
        <a:p>
          <a:endParaRPr lang="fr-FR"/>
        </a:p>
      </dgm:t>
    </dgm:pt>
    <dgm:pt modelId="{C2F66DB7-F050-46F6-B1CE-726B425A3C45}" type="sibTrans" cxnId="{D5ACF11D-69C3-4798-A14F-11904B78C574}">
      <dgm:prSet/>
      <dgm:spPr/>
      <dgm:t>
        <a:bodyPr/>
        <a:lstStyle/>
        <a:p>
          <a:endParaRPr lang="fr-FR"/>
        </a:p>
      </dgm:t>
    </dgm:pt>
    <dgm:pt modelId="{D2A5CFFD-CBFF-4363-8210-A5BCFD4A66BE}">
      <dgm:prSet custT="1"/>
      <dgm:spPr/>
      <dgm:t>
        <a:bodyPr/>
        <a:lstStyle/>
        <a:p>
          <a:r>
            <a:rPr lang="fr-FR" sz="1500" b="1" dirty="0" smtClean="0"/>
            <a:t>les  pouvoirs  pub d’un pays </a:t>
          </a:r>
          <a:r>
            <a:rPr lang="fr-FR" sz="1500" b="1" dirty="0" err="1" smtClean="0"/>
            <a:t>imp</a:t>
          </a:r>
          <a:r>
            <a:rPr lang="fr-FR" sz="1500" b="1" dirty="0" smtClean="0"/>
            <a:t> s’entendent avec ceux d’un pays </a:t>
          </a:r>
          <a:r>
            <a:rPr lang="fr-FR" sz="1500" b="1" dirty="0" err="1" smtClean="0"/>
            <a:t>exp</a:t>
          </a:r>
          <a:r>
            <a:rPr lang="fr-FR" sz="1500" b="1" dirty="0" smtClean="0"/>
            <a:t> en vue de restreindre le volume d’</a:t>
          </a:r>
          <a:r>
            <a:rPr lang="fr-FR" sz="1500" b="1" dirty="0" err="1" smtClean="0"/>
            <a:t>exp</a:t>
          </a:r>
          <a:r>
            <a:rPr lang="fr-FR" sz="1500" b="1" dirty="0" smtClean="0"/>
            <a:t> de ce dernier.</a:t>
          </a:r>
          <a:endParaRPr lang="fr-FR" sz="1500" b="1" dirty="0"/>
        </a:p>
      </dgm:t>
    </dgm:pt>
    <dgm:pt modelId="{339E6F4E-6E23-49F1-A687-7D233EA461B1}" type="parTrans" cxnId="{1015E810-F498-4962-B4BF-5F1F2135B50C}">
      <dgm:prSet/>
      <dgm:spPr/>
      <dgm:t>
        <a:bodyPr/>
        <a:lstStyle/>
        <a:p>
          <a:endParaRPr lang="fr-FR"/>
        </a:p>
      </dgm:t>
    </dgm:pt>
    <dgm:pt modelId="{D767FFE4-1BAF-4E5D-964B-641FC1FAD768}" type="sibTrans" cxnId="{1015E810-F498-4962-B4BF-5F1F2135B50C}">
      <dgm:prSet/>
      <dgm:spPr/>
      <dgm:t>
        <a:bodyPr/>
        <a:lstStyle/>
        <a:p>
          <a:endParaRPr lang="fr-FR"/>
        </a:p>
      </dgm:t>
    </dgm:pt>
    <dgm:pt modelId="{592BF6A9-C7AE-4D6D-85B7-397EC0409E82}">
      <dgm:prSet custT="1"/>
      <dgm:spPr/>
      <dgm:t>
        <a:bodyPr/>
        <a:lstStyle/>
        <a:p>
          <a:r>
            <a:rPr lang="fr-FR" sz="1800" b="1" dirty="0" smtClean="0"/>
            <a:t>réduire artificiellement les coûts des E/ses </a:t>
          </a:r>
          <a:r>
            <a:rPr lang="fr-FR" sz="1800" b="1" dirty="0" err="1" smtClean="0"/>
            <a:t>nat</a:t>
          </a:r>
          <a:r>
            <a:rPr lang="fr-FR" sz="1800" b="1" dirty="0" smtClean="0"/>
            <a:t> et d’abaisser leur prix de vente à l’étranger. </a:t>
          </a:r>
          <a:endParaRPr lang="fr-FR" sz="1800" b="1" dirty="0"/>
        </a:p>
      </dgm:t>
    </dgm:pt>
    <dgm:pt modelId="{3607D66F-8CD8-4DC5-8BFF-16D6D0BC6CAE}" type="parTrans" cxnId="{6257D3DD-365B-4970-8402-331A18C556CD}">
      <dgm:prSet/>
      <dgm:spPr/>
      <dgm:t>
        <a:bodyPr/>
        <a:lstStyle/>
        <a:p>
          <a:endParaRPr lang="fr-FR"/>
        </a:p>
      </dgm:t>
    </dgm:pt>
    <dgm:pt modelId="{32F039C5-D830-46FA-B7A3-991808658F1B}" type="sibTrans" cxnId="{6257D3DD-365B-4970-8402-331A18C556CD}">
      <dgm:prSet/>
      <dgm:spPr/>
      <dgm:t>
        <a:bodyPr/>
        <a:lstStyle/>
        <a:p>
          <a:endParaRPr lang="fr-FR"/>
        </a:p>
      </dgm:t>
    </dgm:pt>
    <dgm:pt modelId="{66E5A156-48CC-4C1C-9B86-A86188920D2A}" type="pres">
      <dgm:prSet presAssocID="{C9864ADF-9D21-474F-A556-12F59DECFC1E}" presName="diagram" presStyleCnt="0">
        <dgm:presLayoutVars>
          <dgm:chPref val="1"/>
          <dgm:dir/>
          <dgm:animOne val="branch"/>
          <dgm:animLvl val="lvl"/>
          <dgm:resizeHandles val="exact"/>
        </dgm:presLayoutVars>
      </dgm:prSet>
      <dgm:spPr/>
      <dgm:t>
        <a:bodyPr/>
        <a:lstStyle/>
        <a:p>
          <a:endParaRPr lang="fr-FR"/>
        </a:p>
      </dgm:t>
    </dgm:pt>
    <dgm:pt modelId="{51311CCD-75B2-4646-8015-C7E7C57EE0EE}" type="pres">
      <dgm:prSet presAssocID="{C90CC267-BC17-45BD-9F56-5D2278AE6B3C}" presName="root1" presStyleCnt="0"/>
      <dgm:spPr/>
    </dgm:pt>
    <dgm:pt modelId="{30BB4FCA-A695-43CD-B0D4-9D898F9C1E6A}" type="pres">
      <dgm:prSet presAssocID="{C90CC267-BC17-45BD-9F56-5D2278AE6B3C}" presName="LevelOneTextNode" presStyleLbl="node0" presStyleIdx="0" presStyleCnt="1" custScaleX="58848" custLinFactNeighborX="-17535" custLinFactNeighborY="3260">
        <dgm:presLayoutVars>
          <dgm:chPref val="3"/>
        </dgm:presLayoutVars>
      </dgm:prSet>
      <dgm:spPr/>
      <dgm:t>
        <a:bodyPr/>
        <a:lstStyle/>
        <a:p>
          <a:endParaRPr lang="fr-FR"/>
        </a:p>
      </dgm:t>
    </dgm:pt>
    <dgm:pt modelId="{AABA4603-50CC-4615-9298-37500A03694C}" type="pres">
      <dgm:prSet presAssocID="{C90CC267-BC17-45BD-9F56-5D2278AE6B3C}" presName="level2hierChild" presStyleCnt="0"/>
      <dgm:spPr/>
    </dgm:pt>
    <dgm:pt modelId="{AFE96B87-0441-4A39-BD70-1A8539AE98B2}" type="pres">
      <dgm:prSet presAssocID="{09AEFE67-5007-47C7-8DD0-297A96FB5277}" presName="conn2-1" presStyleLbl="parChTrans1D2" presStyleIdx="0" presStyleCnt="5"/>
      <dgm:spPr/>
      <dgm:t>
        <a:bodyPr/>
        <a:lstStyle/>
        <a:p>
          <a:endParaRPr lang="fr-FR"/>
        </a:p>
      </dgm:t>
    </dgm:pt>
    <dgm:pt modelId="{47AC8777-3D5F-4489-BA4A-B09260BF922F}" type="pres">
      <dgm:prSet presAssocID="{09AEFE67-5007-47C7-8DD0-297A96FB5277}" presName="connTx" presStyleLbl="parChTrans1D2" presStyleIdx="0" presStyleCnt="5"/>
      <dgm:spPr/>
      <dgm:t>
        <a:bodyPr/>
        <a:lstStyle/>
        <a:p>
          <a:endParaRPr lang="fr-FR"/>
        </a:p>
      </dgm:t>
    </dgm:pt>
    <dgm:pt modelId="{A0DB981F-C256-434C-B665-F45BBD00E93F}" type="pres">
      <dgm:prSet presAssocID="{EEC5A84F-E87E-4F4C-8F34-F80638223D83}" presName="root2" presStyleCnt="0"/>
      <dgm:spPr/>
    </dgm:pt>
    <dgm:pt modelId="{5654CF23-2C88-4119-9E7E-932BC779A265}" type="pres">
      <dgm:prSet presAssocID="{EEC5A84F-E87E-4F4C-8F34-F80638223D83}" presName="LevelTwoTextNode" presStyleLbl="node2" presStyleIdx="0" presStyleCnt="5">
        <dgm:presLayoutVars>
          <dgm:chPref val="3"/>
        </dgm:presLayoutVars>
      </dgm:prSet>
      <dgm:spPr/>
      <dgm:t>
        <a:bodyPr/>
        <a:lstStyle/>
        <a:p>
          <a:endParaRPr lang="fr-FR"/>
        </a:p>
      </dgm:t>
    </dgm:pt>
    <dgm:pt modelId="{53DE3094-6E60-48F1-88AC-710C2C39D86D}" type="pres">
      <dgm:prSet presAssocID="{EEC5A84F-E87E-4F4C-8F34-F80638223D83}" presName="level3hierChild" presStyleCnt="0"/>
      <dgm:spPr/>
    </dgm:pt>
    <dgm:pt modelId="{2798F71C-AAD9-4AB2-A0F7-877A913CBB52}" type="pres">
      <dgm:prSet presAssocID="{B0F570E5-7DC5-4674-939D-43528840121A}" presName="conn2-1" presStyleLbl="parChTrans1D3" presStyleIdx="0" presStyleCnt="5"/>
      <dgm:spPr/>
      <dgm:t>
        <a:bodyPr/>
        <a:lstStyle/>
        <a:p>
          <a:endParaRPr lang="fr-FR"/>
        </a:p>
      </dgm:t>
    </dgm:pt>
    <dgm:pt modelId="{67AA62FF-5AE0-474C-AD4C-E9F0E4D9B1DD}" type="pres">
      <dgm:prSet presAssocID="{B0F570E5-7DC5-4674-939D-43528840121A}" presName="connTx" presStyleLbl="parChTrans1D3" presStyleIdx="0" presStyleCnt="5"/>
      <dgm:spPr/>
      <dgm:t>
        <a:bodyPr/>
        <a:lstStyle/>
        <a:p>
          <a:endParaRPr lang="fr-FR"/>
        </a:p>
      </dgm:t>
    </dgm:pt>
    <dgm:pt modelId="{464FCCE0-8543-48AD-9752-EC413E30DA31}" type="pres">
      <dgm:prSet presAssocID="{D9FFCC89-33D7-4038-B0DA-8EE941375865}" presName="root2" presStyleCnt="0"/>
      <dgm:spPr/>
    </dgm:pt>
    <dgm:pt modelId="{4187D442-88EB-4603-B0F6-33DD29015F2D}" type="pres">
      <dgm:prSet presAssocID="{D9FFCC89-33D7-4038-B0DA-8EE941375865}" presName="LevelTwoTextNode" presStyleLbl="node3" presStyleIdx="0" presStyleCnt="5" custScaleX="189833">
        <dgm:presLayoutVars>
          <dgm:chPref val="3"/>
        </dgm:presLayoutVars>
      </dgm:prSet>
      <dgm:spPr/>
      <dgm:t>
        <a:bodyPr/>
        <a:lstStyle/>
        <a:p>
          <a:endParaRPr lang="fr-FR"/>
        </a:p>
      </dgm:t>
    </dgm:pt>
    <dgm:pt modelId="{73C3BF8A-EA34-4117-A0A2-3FE9585157C6}" type="pres">
      <dgm:prSet presAssocID="{D9FFCC89-33D7-4038-B0DA-8EE941375865}" presName="level3hierChild" presStyleCnt="0"/>
      <dgm:spPr/>
    </dgm:pt>
    <dgm:pt modelId="{EAA2E7EA-2585-4E7E-94A8-96A0FB2167F3}" type="pres">
      <dgm:prSet presAssocID="{755F34B4-BF29-403F-A30C-3030061CFFB4}" presName="conn2-1" presStyleLbl="parChTrans1D2" presStyleIdx="1" presStyleCnt="5"/>
      <dgm:spPr/>
      <dgm:t>
        <a:bodyPr/>
        <a:lstStyle/>
        <a:p>
          <a:endParaRPr lang="fr-FR"/>
        </a:p>
      </dgm:t>
    </dgm:pt>
    <dgm:pt modelId="{E5428699-0486-4109-92C6-A47464A575A4}" type="pres">
      <dgm:prSet presAssocID="{755F34B4-BF29-403F-A30C-3030061CFFB4}" presName="connTx" presStyleLbl="parChTrans1D2" presStyleIdx="1" presStyleCnt="5"/>
      <dgm:spPr/>
      <dgm:t>
        <a:bodyPr/>
        <a:lstStyle/>
        <a:p>
          <a:endParaRPr lang="fr-FR"/>
        </a:p>
      </dgm:t>
    </dgm:pt>
    <dgm:pt modelId="{31B231BA-2662-4A90-BB80-71F1A2E5E30B}" type="pres">
      <dgm:prSet presAssocID="{8A403E04-02E3-42F6-9874-BC0F0719B38F}" presName="root2" presStyleCnt="0"/>
      <dgm:spPr/>
    </dgm:pt>
    <dgm:pt modelId="{0019212D-F614-425F-ABFB-ACE1B53ACB93}" type="pres">
      <dgm:prSet presAssocID="{8A403E04-02E3-42F6-9874-BC0F0719B38F}" presName="LevelTwoTextNode" presStyleLbl="node2" presStyleIdx="1" presStyleCnt="5">
        <dgm:presLayoutVars>
          <dgm:chPref val="3"/>
        </dgm:presLayoutVars>
      </dgm:prSet>
      <dgm:spPr/>
      <dgm:t>
        <a:bodyPr/>
        <a:lstStyle/>
        <a:p>
          <a:endParaRPr lang="fr-FR"/>
        </a:p>
      </dgm:t>
    </dgm:pt>
    <dgm:pt modelId="{C56FD571-F3C3-413F-A9B7-1226EBBA57C3}" type="pres">
      <dgm:prSet presAssocID="{8A403E04-02E3-42F6-9874-BC0F0719B38F}" presName="level3hierChild" presStyleCnt="0"/>
      <dgm:spPr/>
    </dgm:pt>
    <dgm:pt modelId="{9FC7745C-CC78-48E4-BF42-06017C7B6443}" type="pres">
      <dgm:prSet presAssocID="{037B1EBC-7AB1-4A73-95F6-59B2B26D3B22}" presName="conn2-1" presStyleLbl="parChTrans1D3" presStyleIdx="1" presStyleCnt="5"/>
      <dgm:spPr/>
      <dgm:t>
        <a:bodyPr/>
        <a:lstStyle/>
        <a:p>
          <a:endParaRPr lang="fr-FR"/>
        </a:p>
      </dgm:t>
    </dgm:pt>
    <dgm:pt modelId="{ED2BB445-5769-42F7-9661-E3031041C65E}" type="pres">
      <dgm:prSet presAssocID="{037B1EBC-7AB1-4A73-95F6-59B2B26D3B22}" presName="connTx" presStyleLbl="parChTrans1D3" presStyleIdx="1" presStyleCnt="5"/>
      <dgm:spPr/>
      <dgm:t>
        <a:bodyPr/>
        <a:lstStyle/>
        <a:p>
          <a:endParaRPr lang="fr-FR"/>
        </a:p>
      </dgm:t>
    </dgm:pt>
    <dgm:pt modelId="{7106F44A-3D5F-497C-94EE-BED52BED1F52}" type="pres">
      <dgm:prSet presAssocID="{3203C839-F3FC-43BD-A6D6-A7C94934F6F5}" presName="root2" presStyleCnt="0"/>
      <dgm:spPr/>
    </dgm:pt>
    <dgm:pt modelId="{2AD241A9-B01E-4D62-832F-C85F604FDFEC}" type="pres">
      <dgm:prSet presAssocID="{3203C839-F3FC-43BD-A6D6-A7C94934F6F5}" presName="LevelTwoTextNode" presStyleLbl="node3" presStyleIdx="1" presStyleCnt="5" custScaleX="186796">
        <dgm:presLayoutVars>
          <dgm:chPref val="3"/>
        </dgm:presLayoutVars>
      </dgm:prSet>
      <dgm:spPr/>
      <dgm:t>
        <a:bodyPr/>
        <a:lstStyle/>
        <a:p>
          <a:endParaRPr lang="fr-FR"/>
        </a:p>
      </dgm:t>
    </dgm:pt>
    <dgm:pt modelId="{70ED4AF9-1988-4C77-A1AB-858C12F988AB}" type="pres">
      <dgm:prSet presAssocID="{3203C839-F3FC-43BD-A6D6-A7C94934F6F5}" presName="level3hierChild" presStyleCnt="0"/>
      <dgm:spPr/>
    </dgm:pt>
    <dgm:pt modelId="{3350B7A1-6BAC-4844-AB36-BAC5B1B8D80A}" type="pres">
      <dgm:prSet presAssocID="{91FAEBAD-6406-4873-8B5D-E1B567CAA1E2}" presName="conn2-1" presStyleLbl="parChTrans1D2" presStyleIdx="2" presStyleCnt="5"/>
      <dgm:spPr/>
      <dgm:t>
        <a:bodyPr/>
        <a:lstStyle/>
        <a:p>
          <a:endParaRPr lang="fr-FR"/>
        </a:p>
      </dgm:t>
    </dgm:pt>
    <dgm:pt modelId="{5CF374F3-72C4-4829-B502-B502220D8DC9}" type="pres">
      <dgm:prSet presAssocID="{91FAEBAD-6406-4873-8B5D-E1B567CAA1E2}" presName="connTx" presStyleLbl="parChTrans1D2" presStyleIdx="2" presStyleCnt="5"/>
      <dgm:spPr/>
      <dgm:t>
        <a:bodyPr/>
        <a:lstStyle/>
        <a:p>
          <a:endParaRPr lang="fr-FR"/>
        </a:p>
      </dgm:t>
    </dgm:pt>
    <dgm:pt modelId="{B7D0B130-102C-4B14-848E-3FC3DC465A6D}" type="pres">
      <dgm:prSet presAssocID="{B13B6994-36E9-45EF-A869-DEC13482FD8F}" presName="root2" presStyleCnt="0"/>
      <dgm:spPr/>
    </dgm:pt>
    <dgm:pt modelId="{AD948124-AB46-467A-A799-E7DFA8A66CF6}" type="pres">
      <dgm:prSet presAssocID="{B13B6994-36E9-45EF-A869-DEC13482FD8F}" presName="LevelTwoTextNode" presStyleLbl="node2" presStyleIdx="2" presStyleCnt="5">
        <dgm:presLayoutVars>
          <dgm:chPref val="3"/>
        </dgm:presLayoutVars>
      </dgm:prSet>
      <dgm:spPr/>
      <dgm:t>
        <a:bodyPr/>
        <a:lstStyle/>
        <a:p>
          <a:endParaRPr lang="fr-FR"/>
        </a:p>
      </dgm:t>
    </dgm:pt>
    <dgm:pt modelId="{51B36A33-EB3F-43AB-9C29-7AB1AF5900EA}" type="pres">
      <dgm:prSet presAssocID="{B13B6994-36E9-45EF-A869-DEC13482FD8F}" presName="level3hierChild" presStyleCnt="0"/>
      <dgm:spPr/>
    </dgm:pt>
    <dgm:pt modelId="{11D1C198-BEC8-45F3-A590-DCAF712A260E}" type="pres">
      <dgm:prSet presAssocID="{16DF13A7-49D3-43BD-BDA3-C0DDBA3AB84D}" presName="conn2-1" presStyleLbl="parChTrans1D3" presStyleIdx="2" presStyleCnt="5"/>
      <dgm:spPr/>
      <dgm:t>
        <a:bodyPr/>
        <a:lstStyle/>
        <a:p>
          <a:endParaRPr lang="fr-FR"/>
        </a:p>
      </dgm:t>
    </dgm:pt>
    <dgm:pt modelId="{F71D63EB-C396-4153-993A-A5EAED47031F}" type="pres">
      <dgm:prSet presAssocID="{16DF13A7-49D3-43BD-BDA3-C0DDBA3AB84D}" presName="connTx" presStyleLbl="parChTrans1D3" presStyleIdx="2" presStyleCnt="5"/>
      <dgm:spPr/>
      <dgm:t>
        <a:bodyPr/>
        <a:lstStyle/>
        <a:p>
          <a:endParaRPr lang="fr-FR"/>
        </a:p>
      </dgm:t>
    </dgm:pt>
    <dgm:pt modelId="{F5A4E390-659E-40C2-8358-1A5940FE0A10}" type="pres">
      <dgm:prSet presAssocID="{AF9CD76B-D620-4FA8-BC42-47ACE5A758CA}" presName="root2" presStyleCnt="0"/>
      <dgm:spPr/>
    </dgm:pt>
    <dgm:pt modelId="{C3F1A039-A17A-44BB-917D-62E8B48DFB8F}" type="pres">
      <dgm:prSet presAssocID="{AF9CD76B-D620-4FA8-BC42-47ACE5A758CA}" presName="LevelTwoTextNode" presStyleLbl="node3" presStyleIdx="2" presStyleCnt="5" custScaleX="190590">
        <dgm:presLayoutVars>
          <dgm:chPref val="3"/>
        </dgm:presLayoutVars>
      </dgm:prSet>
      <dgm:spPr/>
      <dgm:t>
        <a:bodyPr/>
        <a:lstStyle/>
        <a:p>
          <a:endParaRPr lang="fr-FR"/>
        </a:p>
      </dgm:t>
    </dgm:pt>
    <dgm:pt modelId="{4A1607D8-E1ED-4D3D-AE63-A1F30DE58FC1}" type="pres">
      <dgm:prSet presAssocID="{AF9CD76B-D620-4FA8-BC42-47ACE5A758CA}" presName="level3hierChild" presStyleCnt="0"/>
      <dgm:spPr/>
    </dgm:pt>
    <dgm:pt modelId="{AA1B7160-D658-413A-9A37-2770CA8132E7}" type="pres">
      <dgm:prSet presAssocID="{2E74458A-411C-4608-A8D0-266BAF124686}" presName="conn2-1" presStyleLbl="parChTrans1D2" presStyleIdx="3" presStyleCnt="5"/>
      <dgm:spPr/>
      <dgm:t>
        <a:bodyPr/>
        <a:lstStyle/>
        <a:p>
          <a:endParaRPr lang="fr-FR"/>
        </a:p>
      </dgm:t>
    </dgm:pt>
    <dgm:pt modelId="{0B45F7C1-C670-4D3E-B59E-C68207E2E320}" type="pres">
      <dgm:prSet presAssocID="{2E74458A-411C-4608-A8D0-266BAF124686}" presName="connTx" presStyleLbl="parChTrans1D2" presStyleIdx="3" presStyleCnt="5"/>
      <dgm:spPr/>
      <dgm:t>
        <a:bodyPr/>
        <a:lstStyle/>
        <a:p>
          <a:endParaRPr lang="fr-FR"/>
        </a:p>
      </dgm:t>
    </dgm:pt>
    <dgm:pt modelId="{7AE0E1BF-CCF7-4022-AC28-72AC26B16207}" type="pres">
      <dgm:prSet presAssocID="{0C848FCD-C354-46C8-89B2-E91FCCA0336C}" presName="root2" presStyleCnt="0"/>
      <dgm:spPr/>
    </dgm:pt>
    <dgm:pt modelId="{D35D41A9-708D-41F9-9603-197DEA8E95C1}" type="pres">
      <dgm:prSet presAssocID="{0C848FCD-C354-46C8-89B2-E91FCCA0336C}" presName="LevelTwoTextNode" presStyleLbl="node2" presStyleIdx="3" presStyleCnt="5">
        <dgm:presLayoutVars>
          <dgm:chPref val="3"/>
        </dgm:presLayoutVars>
      </dgm:prSet>
      <dgm:spPr/>
      <dgm:t>
        <a:bodyPr/>
        <a:lstStyle/>
        <a:p>
          <a:endParaRPr lang="fr-FR"/>
        </a:p>
      </dgm:t>
    </dgm:pt>
    <dgm:pt modelId="{FAAA9E0A-1639-4ED3-9995-EE6248AF4DCD}" type="pres">
      <dgm:prSet presAssocID="{0C848FCD-C354-46C8-89B2-E91FCCA0336C}" presName="level3hierChild" presStyleCnt="0"/>
      <dgm:spPr/>
    </dgm:pt>
    <dgm:pt modelId="{256F706C-26ED-48E8-9A94-3256B26F7BB4}" type="pres">
      <dgm:prSet presAssocID="{339E6F4E-6E23-49F1-A687-7D233EA461B1}" presName="conn2-1" presStyleLbl="parChTrans1D3" presStyleIdx="3" presStyleCnt="5"/>
      <dgm:spPr/>
      <dgm:t>
        <a:bodyPr/>
        <a:lstStyle/>
        <a:p>
          <a:endParaRPr lang="fr-FR"/>
        </a:p>
      </dgm:t>
    </dgm:pt>
    <dgm:pt modelId="{30EB9176-19BB-4D87-9C1A-0A7D3A22DB73}" type="pres">
      <dgm:prSet presAssocID="{339E6F4E-6E23-49F1-A687-7D233EA461B1}" presName="connTx" presStyleLbl="parChTrans1D3" presStyleIdx="3" presStyleCnt="5"/>
      <dgm:spPr/>
      <dgm:t>
        <a:bodyPr/>
        <a:lstStyle/>
        <a:p>
          <a:endParaRPr lang="fr-FR"/>
        </a:p>
      </dgm:t>
    </dgm:pt>
    <dgm:pt modelId="{A67D7218-BCC2-4338-951A-103123D76E60}" type="pres">
      <dgm:prSet presAssocID="{D2A5CFFD-CBFF-4363-8210-A5BCFD4A66BE}" presName="root2" presStyleCnt="0"/>
      <dgm:spPr/>
    </dgm:pt>
    <dgm:pt modelId="{02A585F9-96E4-4463-A37E-DF7650D8D56D}" type="pres">
      <dgm:prSet presAssocID="{D2A5CFFD-CBFF-4363-8210-A5BCFD4A66BE}" presName="LevelTwoTextNode" presStyleLbl="node3" presStyleIdx="3" presStyleCnt="5" custScaleX="194829">
        <dgm:presLayoutVars>
          <dgm:chPref val="3"/>
        </dgm:presLayoutVars>
      </dgm:prSet>
      <dgm:spPr/>
      <dgm:t>
        <a:bodyPr/>
        <a:lstStyle/>
        <a:p>
          <a:endParaRPr lang="fr-FR"/>
        </a:p>
      </dgm:t>
    </dgm:pt>
    <dgm:pt modelId="{911D0099-18A3-4067-B869-7B5E4529F90D}" type="pres">
      <dgm:prSet presAssocID="{D2A5CFFD-CBFF-4363-8210-A5BCFD4A66BE}" presName="level3hierChild" presStyleCnt="0"/>
      <dgm:spPr/>
    </dgm:pt>
    <dgm:pt modelId="{E0D5E0DB-3D55-46E0-A622-55187CF7C6AF}" type="pres">
      <dgm:prSet presAssocID="{E2A53209-EF86-4F19-98CB-97C71347B033}" presName="conn2-1" presStyleLbl="parChTrans1D2" presStyleIdx="4" presStyleCnt="5"/>
      <dgm:spPr/>
      <dgm:t>
        <a:bodyPr/>
        <a:lstStyle/>
        <a:p>
          <a:endParaRPr lang="fr-FR"/>
        </a:p>
      </dgm:t>
    </dgm:pt>
    <dgm:pt modelId="{E79B3565-B84F-4046-967C-D827F0234B8A}" type="pres">
      <dgm:prSet presAssocID="{E2A53209-EF86-4F19-98CB-97C71347B033}" presName="connTx" presStyleLbl="parChTrans1D2" presStyleIdx="4" presStyleCnt="5"/>
      <dgm:spPr/>
      <dgm:t>
        <a:bodyPr/>
        <a:lstStyle/>
        <a:p>
          <a:endParaRPr lang="fr-FR"/>
        </a:p>
      </dgm:t>
    </dgm:pt>
    <dgm:pt modelId="{A7C80CBB-900A-4583-A6FB-968DE12F12D2}" type="pres">
      <dgm:prSet presAssocID="{880B8E1F-A340-4D7B-839F-41093D32B823}" presName="root2" presStyleCnt="0"/>
      <dgm:spPr/>
    </dgm:pt>
    <dgm:pt modelId="{AADB592C-9453-4CC3-B548-FB05B9FCF87A}" type="pres">
      <dgm:prSet presAssocID="{880B8E1F-A340-4D7B-839F-41093D32B823}" presName="LevelTwoTextNode" presStyleLbl="node2" presStyleIdx="4" presStyleCnt="5">
        <dgm:presLayoutVars>
          <dgm:chPref val="3"/>
        </dgm:presLayoutVars>
      </dgm:prSet>
      <dgm:spPr/>
      <dgm:t>
        <a:bodyPr/>
        <a:lstStyle/>
        <a:p>
          <a:endParaRPr lang="fr-FR"/>
        </a:p>
      </dgm:t>
    </dgm:pt>
    <dgm:pt modelId="{7CB5E3FF-DFA1-43CC-8E29-35A2D12468AC}" type="pres">
      <dgm:prSet presAssocID="{880B8E1F-A340-4D7B-839F-41093D32B823}" presName="level3hierChild" presStyleCnt="0"/>
      <dgm:spPr/>
    </dgm:pt>
    <dgm:pt modelId="{9CCE8E20-A4C2-4407-B383-CA328E9D5812}" type="pres">
      <dgm:prSet presAssocID="{3607D66F-8CD8-4DC5-8BFF-16D6D0BC6CAE}" presName="conn2-1" presStyleLbl="parChTrans1D3" presStyleIdx="4" presStyleCnt="5"/>
      <dgm:spPr/>
      <dgm:t>
        <a:bodyPr/>
        <a:lstStyle/>
        <a:p>
          <a:endParaRPr lang="fr-FR"/>
        </a:p>
      </dgm:t>
    </dgm:pt>
    <dgm:pt modelId="{3DFE66F2-78E4-4EFD-9D0E-3BB8C0131860}" type="pres">
      <dgm:prSet presAssocID="{3607D66F-8CD8-4DC5-8BFF-16D6D0BC6CAE}" presName="connTx" presStyleLbl="parChTrans1D3" presStyleIdx="4" presStyleCnt="5"/>
      <dgm:spPr/>
      <dgm:t>
        <a:bodyPr/>
        <a:lstStyle/>
        <a:p>
          <a:endParaRPr lang="fr-FR"/>
        </a:p>
      </dgm:t>
    </dgm:pt>
    <dgm:pt modelId="{5FE6663B-785E-409F-9EF3-2A9589E8BD3E}" type="pres">
      <dgm:prSet presAssocID="{592BF6A9-C7AE-4D6D-85B7-397EC0409E82}" presName="root2" presStyleCnt="0"/>
      <dgm:spPr/>
    </dgm:pt>
    <dgm:pt modelId="{70F07A45-802C-4A2F-A128-3F7946484ABE}" type="pres">
      <dgm:prSet presAssocID="{592BF6A9-C7AE-4D6D-85B7-397EC0409E82}" presName="LevelTwoTextNode" presStyleLbl="node3" presStyleIdx="4" presStyleCnt="5" custScaleX="196841">
        <dgm:presLayoutVars>
          <dgm:chPref val="3"/>
        </dgm:presLayoutVars>
      </dgm:prSet>
      <dgm:spPr/>
      <dgm:t>
        <a:bodyPr/>
        <a:lstStyle/>
        <a:p>
          <a:endParaRPr lang="fr-FR"/>
        </a:p>
      </dgm:t>
    </dgm:pt>
    <dgm:pt modelId="{029F0F78-7D12-4A52-A83D-56036870DB7E}" type="pres">
      <dgm:prSet presAssocID="{592BF6A9-C7AE-4D6D-85B7-397EC0409E82}" presName="level3hierChild" presStyleCnt="0"/>
      <dgm:spPr/>
    </dgm:pt>
  </dgm:ptLst>
  <dgm:cxnLst>
    <dgm:cxn modelId="{278BE1AB-DE24-41D4-906E-652FE34F184C}" srcId="{C9864ADF-9D21-474F-A556-12F59DECFC1E}" destId="{C90CC267-BC17-45BD-9F56-5D2278AE6B3C}" srcOrd="0" destOrd="0" parTransId="{FE344A92-7CF0-4523-9AC2-66F7038B5830}" sibTransId="{D612CB59-4BF4-4562-B0DE-6FEC58B49CC9}"/>
    <dgm:cxn modelId="{8641D629-7E51-4CA5-B1D1-979FDEA82BB5}" type="presOf" srcId="{B0F570E5-7DC5-4674-939D-43528840121A}" destId="{2798F71C-AAD9-4AB2-A0F7-877A913CBB52}" srcOrd="0" destOrd="0" presId="urn:microsoft.com/office/officeart/2005/8/layout/hierarchy2"/>
    <dgm:cxn modelId="{439EF051-503C-4AEA-8748-B2FDB3BCD7EE}" srcId="{EEC5A84F-E87E-4F4C-8F34-F80638223D83}" destId="{D9FFCC89-33D7-4038-B0DA-8EE941375865}" srcOrd="0" destOrd="0" parTransId="{B0F570E5-7DC5-4674-939D-43528840121A}" sibTransId="{87B6FBD2-EDA7-40DF-9354-DE51C4AA9518}"/>
    <dgm:cxn modelId="{FDABC3EE-FEF5-4B98-8195-11EB8C217198}" type="presOf" srcId="{09AEFE67-5007-47C7-8DD0-297A96FB5277}" destId="{AFE96B87-0441-4A39-BD70-1A8539AE98B2}" srcOrd="0" destOrd="0" presId="urn:microsoft.com/office/officeart/2005/8/layout/hierarchy2"/>
    <dgm:cxn modelId="{0A0C1503-D3EB-43B9-B7A1-E6732F7AF701}" srcId="{C90CC267-BC17-45BD-9F56-5D2278AE6B3C}" destId="{B13B6994-36E9-45EF-A869-DEC13482FD8F}" srcOrd="2" destOrd="0" parTransId="{91FAEBAD-6406-4873-8B5D-E1B567CAA1E2}" sibTransId="{3486ED7C-2787-45E4-AD20-4CB5212F400F}"/>
    <dgm:cxn modelId="{69C1AF83-258B-4369-8B39-9B3379F4E159}" srcId="{C90CC267-BC17-45BD-9F56-5D2278AE6B3C}" destId="{0C848FCD-C354-46C8-89B2-E91FCCA0336C}" srcOrd="3" destOrd="0" parTransId="{2E74458A-411C-4608-A8D0-266BAF124686}" sibTransId="{81181789-9F32-4672-8D84-AA08698EA975}"/>
    <dgm:cxn modelId="{CA977A96-5D85-4B8B-95E9-4F82EC9A4622}" type="presOf" srcId="{AF9CD76B-D620-4FA8-BC42-47ACE5A758CA}" destId="{C3F1A039-A17A-44BB-917D-62E8B48DFB8F}" srcOrd="0" destOrd="0" presId="urn:microsoft.com/office/officeart/2005/8/layout/hierarchy2"/>
    <dgm:cxn modelId="{1015E810-F498-4962-B4BF-5F1F2135B50C}" srcId="{0C848FCD-C354-46C8-89B2-E91FCCA0336C}" destId="{D2A5CFFD-CBFF-4363-8210-A5BCFD4A66BE}" srcOrd="0" destOrd="0" parTransId="{339E6F4E-6E23-49F1-A687-7D233EA461B1}" sibTransId="{D767FFE4-1BAF-4E5D-964B-641FC1FAD768}"/>
    <dgm:cxn modelId="{667C5C68-828F-4D65-9FBA-4EE7D04377B4}" type="presOf" srcId="{EEC5A84F-E87E-4F4C-8F34-F80638223D83}" destId="{5654CF23-2C88-4119-9E7E-932BC779A265}" srcOrd="0" destOrd="0" presId="urn:microsoft.com/office/officeart/2005/8/layout/hierarchy2"/>
    <dgm:cxn modelId="{518408CB-D7B2-418E-ACE4-AE646C0AA48A}" type="presOf" srcId="{C90CC267-BC17-45BD-9F56-5D2278AE6B3C}" destId="{30BB4FCA-A695-43CD-B0D4-9D898F9C1E6A}" srcOrd="0" destOrd="0" presId="urn:microsoft.com/office/officeart/2005/8/layout/hierarchy2"/>
    <dgm:cxn modelId="{01CBCD52-092C-4B76-9DFE-630FD1CC8AFA}" type="presOf" srcId="{91FAEBAD-6406-4873-8B5D-E1B567CAA1E2}" destId="{3350B7A1-6BAC-4844-AB36-BAC5B1B8D80A}" srcOrd="0" destOrd="0" presId="urn:microsoft.com/office/officeart/2005/8/layout/hierarchy2"/>
    <dgm:cxn modelId="{C33E178E-156C-4E05-97F5-A3086E8E0C79}" type="presOf" srcId="{3607D66F-8CD8-4DC5-8BFF-16D6D0BC6CAE}" destId="{9CCE8E20-A4C2-4407-B383-CA328E9D5812}" srcOrd="0" destOrd="0" presId="urn:microsoft.com/office/officeart/2005/8/layout/hierarchy2"/>
    <dgm:cxn modelId="{A2F16007-3299-47FD-AAB5-74C7D4710F03}" type="presOf" srcId="{3203C839-F3FC-43BD-A6D6-A7C94934F6F5}" destId="{2AD241A9-B01E-4D62-832F-C85F604FDFEC}" srcOrd="0" destOrd="0" presId="urn:microsoft.com/office/officeart/2005/8/layout/hierarchy2"/>
    <dgm:cxn modelId="{5B2A9A66-CD22-47F3-B7A9-282FEAC3B983}" type="presOf" srcId="{339E6F4E-6E23-49F1-A687-7D233EA461B1}" destId="{256F706C-26ED-48E8-9A94-3256B26F7BB4}" srcOrd="0" destOrd="0" presId="urn:microsoft.com/office/officeart/2005/8/layout/hierarchy2"/>
    <dgm:cxn modelId="{7B071240-F284-4441-8730-8094BE80D269}" type="presOf" srcId="{D2A5CFFD-CBFF-4363-8210-A5BCFD4A66BE}" destId="{02A585F9-96E4-4463-A37E-DF7650D8D56D}" srcOrd="0" destOrd="0" presId="urn:microsoft.com/office/officeart/2005/8/layout/hierarchy2"/>
    <dgm:cxn modelId="{C8515794-5979-4917-8FD1-397717764DDD}" type="presOf" srcId="{16DF13A7-49D3-43BD-BDA3-C0DDBA3AB84D}" destId="{11D1C198-BEC8-45F3-A590-DCAF712A260E}" srcOrd="0" destOrd="0" presId="urn:microsoft.com/office/officeart/2005/8/layout/hierarchy2"/>
    <dgm:cxn modelId="{DD22E1A5-4808-4479-98F5-98A0B605D327}" type="presOf" srcId="{339E6F4E-6E23-49F1-A687-7D233EA461B1}" destId="{30EB9176-19BB-4D87-9C1A-0A7D3A22DB73}" srcOrd="1" destOrd="0" presId="urn:microsoft.com/office/officeart/2005/8/layout/hierarchy2"/>
    <dgm:cxn modelId="{50958994-B2D5-4A5C-918D-A6DD882CB660}" type="presOf" srcId="{D9FFCC89-33D7-4038-B0DA-8EE941375865}" destId="{4187D442-88EB-4603-B0F6-33DD29015F2D}" srcOrd="0" destOrd="0" presId="urn:microsoft.com/office/officeart/2005/8/layout/hierarchy2"/>
    <dgm:cxn modelId="{2579F6B0-FF14-4CF9-9FDA-1C245B9A6311}" srcId="{C90CC267-BC17-45BD-9F56-5D2278AE6B3C}" destId="{8A403E04-02E3-42F6-9874-BC0F0719B38F}" srcOrd="1" destOrd="0" parTransId="{755F34B4-BF29-403F-A30C-3030061CFFB4}" sibTransId="{E9AD4C51-9BFD-4D98-88FD-2F735FD71D16}"/>
    <dgm:cxn modelId="{ED57025E-6016-4693-9EFA-06053A4F7826}" type="presOf" srcId="{755F34B4-BF29-403F-A30C-3030061CFFB4}" destId="{EAA2E7EA-2585-4E7E-94A8-96A0FB2167F3}" srcOrd="0" destOrd="0" presId="urn:microsoft.com/office/officeart/2005/8/layout/hierarchy2"/>
    <dgm:cxn modelId="{D5ACF11D-69C3-4798-A14F-11904B78C574}" srcId="{B13B6994-36E9-45EF-A869-DEC13482FD8F}" destId="{AF9CD76B-D620-4FA8-BC42-47ACE5A758CA}" srcOrd="0" destOrd="0" parTransId="{16DF13A7-49D3-43BD-BDA3-C0DDBA3AB84D}" sibTransId="{C2F66DB7-F050-46F6-B1CE-726B425A3C45}"/>
    <dgm:cxn modelId="{AC9A9E8D-1F64-49B5-A132-88138F1C70CC}" type="presOf" srcId="{3607D66F-8CD8-4DC5-8BFF-16D6D0BC6CAE}" destId="{3DFE66F2-78E4-4EFD-9D0E-3BB8C0131860}" srcOrd="1" destOrd="0" presId="urn:microsoft.com/office/officeart/2005/8/layout/hierarchy2"/>
    <dgm:cxn modelId="{6BCBD730-0492-4F03-BEE9-0FC6BCFB1095}" srcId="{8A403E04-02E3-42F6-9874-BC0F0719B38F}" destId="{3203C839-F3FC-43BD-A6D6-A7C94934F6F5}" srcOrd="0" destOrd="0" parTransId="{037B1EBC-7AB1-4A73-95F6-59B2B26D3B22}" sibTransId="{3417C7E2-0F75-4C33-BA42-C3B07B40CD71}"/>
    <dgm:cxn modelId="{6257D3DD-365B-4970-8402-331A18C556CD}" srcId="{880B8E1F-A340-4D7B-839F-41093D32B823}" destId="{592BF6A9-C7AE-4D6D-85B7-397EC0409E82}" srcOrd="0" destOrd="0" parTransId="{3607D66F-8CD8-4DC5-8BFF-16D6D0BC6CAE}" sibTransId="{32F039C5-D830-46FA-B7A3-991808658F1B}"/>
    <dgm:cxn modelId="{B406CC93-3CB0-41C1-B073-BACC39FC79AB}" type="presOf" srcId="{E2A53209-EF86-4F19-98CB-97C71347B033}" destId="{E79B3565-B84F-4046-967C-D827F0234B8A}" srcOrd="1" destOrd="0" presId="urn:microsoft.com/office/officeart/2005/8/layout/hierarchy2"/>
    <dgm:cxn modelId="{A65C93AD-68F7-422B-B257-D246B07BD868}" type="presOf" srcId="{E2A53209-EF86-4F19-98CB-97C71347B033}" destId="{E0D5E0DB-3D55-46E0-A622-55187CF7C6AF}" srcOrd="0" destOrd="0" presId="urn:microsoft.com/office/officeart/2005/8/layout/hierarchy2"/>
    <dgm:cxn modelId="{116F1C78-D670-4D85-A887-AAAF495212A6}" srcId="{C90CC267-BC17-45BD-9F56-5D2278AE6B3C}" destId="{880B8E1F-A340-4D7B-839F-41093D32B823}" srcOrd="4" destOrd="0" parTransId="{E2A53209-EF86-4F19-98CB-97C71347B033}" sibTransId="{8819E792-A479-430F-BD0D-64829C1BB921}"/>
    <dgm:cxn modelId="{FDB44403-F545-4DF6-80BF-D939EFC917AA}" type="presOf" srcId="{16DF13A7-49D3-43BD-BDA3-C0DDBA3AB84D}" destId="{F71D63EB-C396-4153-993A-A5EAED47031F}" srcOrd="1" destOrd="0" presId="urn:microsoft.com/office/officeart/2005/8/layout/hierarchy2"/>
    <dgm:cxn modelId="{27E2423E-7797-437F-8BAA-2CC37A6ECDB9}" type="presOf" srcId="{592BF6A9-C7AE-4D6D-85B7-397EC0409E82}" destId="{70F07A45-802C-4A2F-A128-3F7946484ABE}" srcOrd="0" destOrd="0" presId="urn:microsoft.com/office/officeart/2005/8/layout/hierarchy2"/>
    <dgm:cxn modelId="{BE78834B-06D3-4775-ABBA-AE7EE9BCBB05}" srcId="{C90CC267-BC17-45BD-9F56-5D2278AE6B3C}" destId="{EEC5A84F-E87E-4F4C-8F34-F80638223D83}" srcOrd="0" destOrd="0" parTransId="{09AEFE67-5007-47C7-8DD0-297A96FB5277}" sibTransId="{77CB90A0-84B9-4DEE-AC04-F0DE2ECDDB8C}"/>
    <dgm:cxn modelId="{383AF4C9-65CF-4F08-A9ED-1151F7A85200}" type="presOf" srcId="{037B1EBC-7AB1-4A73-95F6-59B2B26D3B22}" destId="{9FC7745C-CC78-48E4-BF42-06017C7B6443}" srcOrd="0" destOrd="0" presId="urn:microsoft.com/office/officeart/2005/8/layout/hierarchy2"/>
    <dgm:cxn modelId="{EC1E7138-FDB4-4DBA-9234-586E24D6D769}" type="presOf" srcId="{91FAEBAD-6406-4873-8B5D-E1B567CAA1E2}" destId="{5CF374F3-72C4-4829-B502-B502220D8DC9}" srcOrd="1" destOrd="0" presId="urn:microsoft.com/office/officeart/2005/8/layout/hierarchy2"/>
    <dgm:cxn modelId="{C38A609F-CEC9-44C6-ACD3-A850583E46A2}" type="presOf" srcId="{755F34B4-BF29-403F-A30C-3030061CFFB4}" destId="{E5428699-0486-4109-92C6-A47464A575A4}" srcOrd="1" destOrd="0" presId="urn:microsoft.com/office/officeart/2005/8/layout/hierarchy2"/>
    <dgm:cxn modelId="{14CECC81-1CBD-40C7-B6EC-149A6FBC6538}" type="presOf" srcId="{037B1EBC-7AB1-4A73-95F6-59B2B26D3B22}" destId="{ED2BB445-5769-42F7-9661-E3031041C65E}" srcOrd="1" destOrd="0" presId="urn:microsoft.com/office/officeart/2005/8/layout/hierarchy2"/>
    <dgm:cxn modelId="{C2379022-CE51-4EB8-B78C-C5F3928B7F2D}" type="presOf" srcId="{B0F570E5-7DC5-4674-939D-43528840121A}" destId="{67AA62FF-5AE0-474C-AD4C-E9F0E4D9B1DD}" srcOrd="1" destOrd="0" presId="urn:microsoft.com/office/officeart/2005/8/layout/hierarchy2"/>
    <dgm:cxn modelId="{A61DCEE2-02B6-4732-8996-435429EB32E2}" type="presOf" srcId="{B13B6994-36E9-45EF-A869-DEC13482FD8F}" destId="{AD948124-AB46-467A-A799-E7DFA8A66CF6}" srcOrd="0" destOrd="0" presId="urn:microsoft.com/office/officeart/2005/8/layout/hierarchy2"/>
    <dgm:cxn modelId="{1592CC9C-9B60-433D-85FB-3131FB0861F1}" type="presOf" srcId="{2E74458A-411C-4608-A8D0-266BAF124686}" destId="{0B45F7C1-C670-4D3E-B59E-C68207E2E320}" srcOrd="1" destOrd="0" presId="urn:microsoft.com/office/officeart/2005/8/layout/hierarchy2"/>
    <dgm:cxn modelId="{75780E07-CF39-4CDC-803D-69D29E8F671E}" type="presOf" srcId="{C9864ADF-9D21-474F-A556-12F59DECFC1E}" destId="{66E5A156-48CC-4C1C-9B86-A86188920D2A}" srcOrd="0" destOrd="0" presId="urn:microsoft.com/office/officeart/2005/8/layout/hierarchy2"/>
    <dgm:cxn modelId="{9026A26A-ED53-4FF2-9244-B2C0D14294F1}" type="presOf" srcId="{8A403E04-02E3-42F6-9874-BC0F0719B38F}" destId="{0019212D-F614-425F-ABFB-ACE1B53ACB93}" srcOrd="0" destOrd="0" presId="urn:microsoft.com/office/officeart/2005/8/layout/hierarchy2"/>
    <dgm:cxn modelId="{FF3CB8A4-6697-4666-A288-36E89F86EF80}" type="presOf" srcId="{09AEFE67-5007-47C7-8DD0-297A96FB5277}" destId="{47AC8777-3D5F-4489-BA4A-B09260BF922F}" srcOrd="1" destOrd="0" presId="urn:microsoft.com/office/officeart/2005/8/layout/hierarchy2"/>
    <dgm:cxn modelId="{5BE3EDC3-A271-46F9-BF43-C683A4B287C3}" type="presOf" srcId="{880B8E1F-A340-4D7B-839F-41093D32B823}" destId="{AADB592C-9453-4CC3-B548-FB05B9FCF87A}" srcOrd="0" destOrd="0" presId="urn:microsoft.com/office/officeart/2005/8/layout/hierarchy2"/>
    <dgm:cxn modelId="{D1543E80-79D9-402A-AF69-E1334E6F1118}" type="presOf" srcId="{2E74458A-411C-4608-A8D0-266BAF124686}" destId="{AA1B7160-D658-413A-9A37-2770CA8132E7}" srcOrd="0" destOrd="0" presId="urn:microsoft.com/office/officeart/2005/8/layout/hierarchy2"/>
    <dgm:cxn modelId="{4ABE30D4-2C7A-4F00-AE3D-ABD41AD75249}" type="presOf" srcId="{0C848FCD-C354-46C8-89B2-E91FCCA0336C}" destId="{D35D41A9-708D-41F9-9603-197DEA8E95C1}" srcOrd="0" destOrd="0" presId="urn:microsoft.com/office/officeart/2005/8/layout/hierarchy2"/>
    <dgm:cxn modelId="{D9967B1F-1E61-4730-B7BC-AB371D7F7B1D}" type="presParOf" srcId="{66E5A156-48CC-4C1C-9B86-A86188920D2A}" destId="{51311CCD-75B2-4646-8015-C7E7C57EE0EE}" srcOrd="0" destOrd="0" presId="urn:microsoft.com/office/officeart/2005/8/layout/hierarchy2"/>
    <dgm:cxn modelId="{1AF2A15A-E101-4960-9239-19569DD86537}" type="presParOf" srcId="{51311CCD-75B2-4646-8015-C7E7C57EE0EE}" destId="{30BB4FCA-A695-43CD-B0D4-9D898F9C1E6A}" srcOrd="0" destOrd="0" presId="urn:microsoft.com/office/officeart/2005/8/layout/hierarchy2"/>
    <dgm:cxn modelId="{63597F91-F595-43B9-9FE0-72082596FD28}" type="presParOf" srcId="{51311CCD-75B2-4646-8015-C7E7C57EE0EE}" destId="{AABA4603-50CC-4615-9298-37500A03694C}" srcOrd="1" destOrd="0" presId="urn:microsoft.com/office/officeart/2005/8/layout/hierarchy2"/>
    <dgm:cxn modelId="{72D2A5E2-2778-4AD5-8ECF-F130A8B63B45}" type="presParOf" srcId="{AABA4603-50CC-4615-9298-37500A03694C}" destId="{AFE96B87-0441-4A39-BD70-1A8539AE98B2}" srcOrd="0" destOrd="0" presId="urn:microsoft.com/office/officeart/2005/8/layout/hierarchy2"/>
    <dgm:cxn modelId="{8824947B-7B37-412B-B854-C576FCAB3747}" type="presParOf" srcId="{AFE96B87-0441-4A39-BD70-1A8539AE98B2}" destId="{47AC8777-3D5F-4489-BA4A-B09260BF922F}" srcOrd="0" destOrd="0" presId="urn:microsoft.com/office/officeart/2005/8/layout/hierarchy2"/>
    <dgm:cxn modelId="{C934A005-B56B-4EF1-9438-62A3C7654AB4}" type="presParOf" srcId="{AABA4603-50CC-4615-9298-37500A03694C}" destId="{A0DB981F-C256-434C-B665-F45BBD00E93F}" srcOrd="1" destOrd="0" presId="urn:microsoft.com/office/officeart/2005/8/layout/hierarchy2"/>
    <dgm:cxn modelId="{B21FAB13-3816-4FBB-8E8A-8190A8A0DBF7}" type="presParOf" srcId="{A0DB981F-C256-434C-B665-F45BBD00E93F}" destId="{5654CF23-2C88-4119-9E7E-932BC779A265}" srcOrd="0" destOrd="0" presId="urn:microsoft.com/office/officeart/2005/8/layout/hierarchy2"/>
    <dgm:cxn modelId="{96A3F844-0C28-47A5-9ED8-C88E965B7CD7}" type="presParOf" srcId="{A0DB981F-C256-434C-B665-F45BBD00E93F}" destId="{53DE3094-6E60-48F1-88AC-710C2C39D86D}" srcOrd="1" destOrd="0" presId="urn:microsoft.com/office/officeart/2005/8/layout/hierarchy2"/>
    <dgm:cxn modelId="{8D791250-15C1-4C3D-9ED6-A4DB59C21C36}" type="presParOf" srcId="{53DE3094-6E60-48F1-88AC-710C2C39D86D}" destId="{2798F71C-AAD9-4AB2-A0F7-877A913CBB52}" srcOrd="0" destOrd="0" presId="urn:microsoft.com/office/officeart/2005/8/layout/hierarchy2"/>
    <dgm:cxn modelId="{DD551377-CC85-4C13-98F0-3C1CB9469979}" type="presParOf" srcId="{2798F71C-AAD9-4AB2-A0F7-877A913CBB52}" destId="{67AA62FF-5AE0-474C-AD4C-E9F0E4D9B1DD}" srcOrd="0" destOrd="0" presId="urn:microsoft.com/office/officeart/2005/8/layout/hierarchy2"/>
    <dgm:cxn modelId="{61E825E5-335B-4C9A-A376-6BFEE6598449}" type="presParOf" srcId="{53DE3094-6E60-48F1-88AC-710C2C39D86D}" destId="{464FCCE0-8543-48AD-9752-EC413E30DA31}" srcOrd="1" destOrd="0" presId="urn:microsoft.com/office/officeart/2005/8/layout/hierarchy2"/>
    <dgm:cxn modelId="{086AC231-AFD8-4B14-966F-1A9E524E9C6D}" type="presParOf" srcId="{464FCCE0-8543-48AD-9752-EC413E30DA31}" destId="{4187D442-88EB-4603-B0F6-33DD29015F2D}" srcOrd="0" destOrd="0" presId="urn:microsoft.com/office/officeart/2005/8/layout/hierarchy2"/>
    <dgm:cxn modelId="{DB3DD9DF-02F1-4444-976A-45C830C26681}" type="presParOf" srcId="{464FCCE0-8543-48AD-9752-EC413E30DA31}" destId="{73C3BF8A-EA34-4117-A0A2-3FE9585157C6}" srcOrd="1" destOrd="0" presId="urn:microsoft.com/office/officeart/2005/8/layout/hierarchy2"/>
    <dgm:cxn modelId="{AB81F9BD-0423-4E0E-A5B7-53928B7B1B04}" type="presParOf" srcId="{AABA4603-50CC-4615-9298-37500A03694C}" destId="{EAA2E7EA-2585-4E7E-94A8-96A0FB2167F3}" srcOrd="2" destOrd="0" presId="urn:microsoft.com/office/officeart/2005/8/layout/hierarchy2"/>
    <dgm:cxn modelId="{70D347D2-454E-423D-B974-DDD34DB7339B}" type="presParOf" srcId="{EAA2E7EA-2585-4E7E-94A8-96A0FB2167F3}" destId="{E5428699-0486-4109-92C6-A47464A575A4}" srcOrd="0" destOrd="0" presId="urn:microsoft.com/office/officeart/2005/8/layout/hierarchy2"/>
    <dgm:cxn modelId="{80FB9BE9-9D09-40AE-ABA3-83D26A05389A}" type="presParOf" srcId="{AABA4603-50CC-4615-9298-37500A03694C}" destId="{31B231BA-2662-4A90-BB80-71F1A2E5E30B}" srcOrd="3" destOrd="0" presId="urn:microsoft.com/office/officeart/2005/8/layout/hierarchy2"/>
    <dgm:cxn modelId="{D1F9A393-1495-456E-9EB5-CEC81F0DEE2E}" type="presParOf" srcId="{31B231BA-2662-4A90-BB80-71F1A2E5E30B}" destId="{0019212D-F614-425F-ABFB-ACE1B53ACB93}" srcOrd="0" destOrd="0" presId="urn:microsoft.com/office/officeart/2005/8/layout/hierarchy2"/>
    <dgm:cxn modelId="{30F8FFF8-B7D3-4560-9DFE-29DEE9C37679}" type="presParOf" srcId="{31B231BA-2662-4A90-BB80-71F1A2E5E30B}" destId="{C56FD571-F3C3-413F-A9B7-1226EBBA57C3}" srcOrd="1" destOrd="0" presId="urn:microsoft.com/office/officeart/2005/8/layout/hierarchy2"/>
    <dgm:cxn modelId="{23D139AA-BBC6-471F-995E-F66598EF946D}" type="presParOf" srcId="{C56FD571-F3C3-413F-A9B7-1226EBBA57C3}" destId="{9FC7745C-CC78-48E4-BF42-06017C7B6443}" srcOrd="0" destOrd="0" presId="urn:microsoft.com/office/officeart/2005/8/layout/hierarchy2"/>
    <dgm:cxn modelId="{8034ED00-7AD4-487A-873D-032B90B29B22}" type="presParOf" srcId="{9FC7745C-CC78-48E4-BF42-06017C7B6443}" destId="{ED2BB445-5769-42F7-9661-E3031041C65E}" srcOrd="0" destOrd="0" presId="urn:microsoft.com/office/officeart/2005/8/layout/hierarchy2"/>
    <dgm:cxn modelId="{20B33784-B396-4216-96C1-5DAB55F540E7}" type="presParOf" srcId="{C56FD571-F3C3-413F-A9B7-1226EBBA57C3}" destId="{7106F44A-3D5F-497C-94EE-BED52BED1F52}" srcOrd="1" destOrd="0" presId="urn:microsoft.com/office/officeart/2005/8/layout/hierarchy2"/>
    <dgm:cxn modelId="{F9341A0A-46EF-42E6-A84B-035A62B2A7AB}" type="presParOf" srcId="{7106F44A-3D5F-497C-94EE-BED52BED1F52}" destId="{2AD241A9-B01E-4D62-832F-C85F604FDFEC}" srcOrd="0" destOrd="0" presId="urn:microsoft.com/office/officeart/2005/8/layout/hierarchy2"/>
    <dgm:cxn modelId="{CFDC0750-A84C-444C-A9EF-7A194BE48EB8}" type="presParOf" srcId="{7106F44A-3D5F-497C-94EE-BED52BED1F52}" destId="{70ED4AF9-1988-4C77-A1AB-858C12F988AB}" srcOrd="1" destOrd="0" presId="urn:microsoft.com/office/officeart/2005/8/layout/hierarchy2"/>
    <dgm:cxn modelId="{DE2F9F96-B199-41C2-B739-674A4553E2CF}" type="presParOf" srcId="{AABA4603-50CC-4615-9298-37500A03694C}" destId="{3350B7A1-6BAC-4844-AB36-BAC5B1B8D80A}" srcOrd="4" destOrd="0" presId="urn:microsoft.com/office/officeart/2005/8/layout/hierarchy2"/>
    <dgm:cxn modelId="{4BBA494E-1D1C-4FEF-B71D-C6144119DCB2}" type="presParOf" srcId="{3350B7A1-6BAC-4844-AB36-BAC5B1B8D80A}" destId="{5CF374F3-72C4-4829-B502-B502220D8DC9}" srcOrd="0" destOrd="0" presId="urn:microsoft.com/office/officeart/2005/8/layout/hierarchy2"/>
    <dgm:cxn modelId="{0C1789E8-702C-4B03-8905-D223370463A6}" type="presParOf" srcId="{AABA4603-50CC-4615-9298-37500A03694C}" destId="{B7D0B130-102C-4B14-848E-3FC3DC465A6D}" srcOrd="5" destOrd="0" presId="urn:microsoft.com/office/officeart/2005/8/layout/hierarchy2"/>
    <dgm:cxn modelId="{19529750-E49B-491C-A4F3-F02C9F6B6CE5}" type="presParOf" srcId="{B7D0B130-102C-4B14-848E-3FC3DC465A6D}" destId="{AD948124-AB46-467A-A799-E7DFA8A66CF6}" srcOrd="0" destOrd="0" presId="urn:microsoft.com/office/officeart/2005/8/layout/hierarchy2"/>
    <dgm:cxn modelId="{25E731B1-3766-4BEF-ADC9-7B0C7A93FD70}" type="presParOf" srcId="{B7D0B130-102C-4B14-848E-3FC3DC465A6D}" destId="{51B36A33-EB3F-43AB-9C29-7AB1AF5900EA}" srcOrd="1" destOrd="0" presId="urn:microsoft.com/office/officeart/2005/8/layout/hierarchy2"/>
    <dgm:cxn modelId="{B471CD97-4418-4F2B-AAB4-341EDD896F94}" type="presParOf" srcId="{51B36A33-EB3F-43AB-9C29-7AB1AF5900EA}" destId="{11D1C198-BEC8-45F3-A590-DCAF712A260E}" srcOrd="0" destOrd="0" presId="urn:microsoft.com/office/officeart/2005/8/layout/hierarchy2"/>
    <dgm:cxn modelId="{7A9F2DA8-1CEE-48F2-9A7C-6473DBEDB469}" type="presParOf" srcId="{11D1C198-BEC8-45F3-A590-DCAF712A260E}" destId="{F71D63EB-C396-4153-993A-A5EAED47031F}" srcOrd="0" destOrd="0" presId="urn:microsoft.com/office/officeart/2005/8/layout/hierarchy2"/>
    <dgm:cxn modelId="{8ECA4F48-2790-4FE6-A0F9-C43410A8C599}" type="presParOf" srcId="{51B36A33-EB3F-43AB-9C29-7AB1AF5900EA}" destId="{F5A4E390-659E-40C2-8358-1A5940FE0A10}" srcOrd="1" destOrd="0" presId="urn:microsoft.com/office/officeart/2005/8/layout/hierarchy2"/>
    <dgm:cxn modelId="{31231591-9EE3-422F-AA95-3D84BFD97AD8}" type="presParOf" srcId="{F5A4E390-659E-40C2-8358-1A5940FE0A10}" destId="{C3F1A039-A17A-44BB-917D-62E8B48DFB8F}" srcOrd="0" destOrd="0" presId="urn:microsoft.com/office/officeart/2005/8/layout/hierarchy2"/>
    <dgm:cxn modelId="{26E647B8-A471-4322-9BEF-158FB4750DA0}" type="presParOf" srcId="{F5A4E390-659E-40C2-8358-1A5940FE0A10}" destId="{4A1607D8-E1ED-4D3D-AE63-A1F30DE58FC1}" srcOrd="1" destOrd="0" presId="urn:microsoft.com/office/officeart/2005/8/layout/hierarchy2"/>
    <dgm:cxn modelId="{5F0B0534-9BA2-45A9-93A3-F2CCBB13DC74}" type="presParOf" srcId="{AABA4603-50CC-4615-9298-37500A03694C}" destId="{AA1B7160-D658-413A-9A37-2770CA8132E7}" srcOrd="6" destOrd="0" presId="urn:microsoft.com/office/officeart/2005/8/layout/hierarchy2"/>
    <dgm:cxn modelId="{16245C2F-FF53-4FD1-86EF-D0EDD29B04D9}" type="presParOf" srcId="{AA1B7160-D658-413A-9A37-2770CA8132E7}" destId="{0B45F7C1-C670-4D3E-B59E-C68207E2E320}" srcOrd="0" destOrd="0" presId="urn:microsoft.com/office/officeart/2005/8/layout/hierarchy2"/>
    <dgm:cxn modelId="{9DF92265-84DF-4C84-8DE9-D55646831DA8}" type="presParOf" srcId="{AABA4603-50CC-4615-9298-37500A03694C}" destId="{7AE0E1BF-CCF7-4022-AC28-72AC26B16207}" srcOrd="7" destOrd="0" presId="urn:microsoft.com/office/officeart/2005/8/layout/hierarchy2"/>
    <dgm:cxn modelId="{9A292ECA-A8CA-4ABF-BC34-C792AFE8E4A5}" type="presParOf" srcId="{7AE0E1BF-CCF7-4022-AC28-72AC26B16207}" destId="{D35D41A9-708D-41F9-9603-197DEA8E95C1}" srcOrd="0" destOrd="0" presId="urn:microsoft.com/office/officeart/2005/8/layout/hierarchy2"/>
    <dgm:cxn modelId="{5022316B-5463-40D7-ACCB-28E922B8931B}" type="presParOf" srcId="{7AE0E1BF-CCF7-4022-AC28-72AC26B16207}" destId="{FAAA9E0A-1639-4ED3-9995-EE6248AF4DCD}" srcOrd="1" destOrd="0" presId="urn:microsoft.com/office/officeart/2005/8/layout/hierarchy2"/>
    <dgm:cxn modelId="{C9C5F1B5-0818-437F-AD41-E36B121005F4}" type="presParOf" srcId="{FAAA9E0A-1639-4ED3-9995-EE6248AF4DCD}" destId="{256F706C-26ED-48E8-9A94-3256B26F7BB4}" srcOrd="0" destOrd="0" presId="urn:microsoft.com/office/officeart/2005/8/layout/hierarchy2"/>
    <dgm:cxn modelId="{0F30F12D-26A2-4BB7-9DBD-296185332D6E}" type="presParOf" srcId="{256F706C-26ED-48E8-9A94-3256B26F7BB4}" destId="{30EB9176-19BB-4D87-9C1A-0A7D3A22DB73}" srcOrd="0" destOrd="0" presId="urn:microsoft.com/office/officeart/2005/8/layout/hierarchy2"/>
    <dgm:cxn modelId="{1F7380F8-7175-4436-AEF4-B9E81042E0F9}" type="presParOf" srcId="{FAAA9E0A-1639-4ED3-9995-EE6248AF4DCD}" destId="{A67D7218-BCC2-4338-951A-103123D76E60}" srcOrd="1" destOrd="0" presId="urn:microsoft.com/office/officeart/2005/8/layout/hierarchy2"/>
    <dgm:cxn modelId="{177D4EBE-4EAB-411B-A9E4-C91E1F810DEB}" type="presParOf" srcId="{A67D7218-BCC2-4338-951A-103123D76E60}" destId="{02A585F9-96E4-4463-A37E-DF7650D8D56D}" srcOrd="0" destOrd="0" presId="urn:microsoft.com/office/officeart/2005/8/layout/hierarchy2"/>
    <dgm:cxn modelId="{A12D659C-967A-4119-8E7B-8AD6ED8F7ED1}" type="presParOf" srcId="{A67D7218-BCC2-4338-951A-103123D76E60}" destId="{911D0099-18A3-4067-B869-7B5E4529F90D}" srcOrd="1" destOrd="0" presId="urn:microsoft.com/office/officeart/2005/8/layout/hierarchy2"/>
    <dgm:cxn modelId="{861116BB-735F-4128-8C8C-3726E8CD0F61}" type="presParOf" srcId="{AABA4603-50CC-4615-9298-37500A03694C}" destId="{E0D5E0DB-3D55-46E0-A622-55187CF7C6AF}" srcOrd="8" destOrd="0" presId="urn:microsoft.com/office/officeart/2005/8/layout/hierarchy2"/>
    <dgm:cxn modelId="{3D2B31A6-F363-4AF0-8C61-5EB96B662DDB}" type="presParOf" srcId="{E0D5E0DB-3D55-46E0-A622-55187CF7C6AF}" destId="{E79B3565-B84F-4046-967C-D827F0234B8A}" srcOrd="0" destOrd="0" presId="urn:microsoft.com/office/officeart/2005/8/layout/hierarchy2"/>
    <dgm:cxn modelId="{45866141-2E68-4FE3-A9F9-9E3678C9F97E}" type="presParOf" srcId="{AABA4603-50CC-4615-9298-37500A03694C}" destId="{A7C80CBB-900A-4583-A6FB-968DE12F12D2}" srcOrd="9" destOrd="0" presId="urn:microsoft.com/office/officeart/2005/8/layout/hierarchy2"/>
    <dgm:cxn modelId="{BE7E582B-D3EF-413D-AB9E-04C4D9225303}" type="presParOf" srcId="{A7C80CBB-900A-4583-A6FB-968DE12F12D2}" destId="{AADB592C-9453-4CC3-B548-FB05B9FCF87A}" srcOrd="0" destOrd="0" presId="urn:microsoft.com/office/officeart/2005/8/layout/hierarchy2"/>
    <dgm:cxn modelId="{C46C77D1-554B-4E6B-822B-170E8B9F8F06}" type="presParOf" srcId="{A7C80CBB-900A-4583-A6FB-968DE12F12D2}" destId="{7CB5E3FF-DFA1-43CC-8E29-35A2D12468AC}" srcOrd="1" destOrd="0" presId="urn:microsoft.com/office/officeart/2005/8/layout/hierarchy2"/>
    <dgm:cxn modelId="{64131E8D-BB13-4AE5-95A2-A241AE09C330}" type="presParOf" srcId="{7CB5E3FF-DFA1-43CC-8E29-35A2D12468AC}" destId="{9CCE8E20-A4C2-4407-B383-CA328E9D5812}" srcOrd="0" destOrd="0" presId="urn:microsoft.com/office/officeart/2005/8/layout/hierarchy2"/>
    <dgm:cxn modelId="{9113F1E5-8DAE-4EC9-A85A-754FE02C3DB9}" type="presParOf" srcId="{9CCE8E20-A4C2-4407-B383-CA328E9D5812}" destId="{3DFE66F2-78E4-4EFD-9D0E-3BB8C0131860}" srcOrd="0" destOrd="0" presId="urn:microsoft.com/office/officeart/2005/8/layout/hierarchy2"/>
    <dgm:cxn modelId="{A5B133E6-007B-447C-B2E9-14AB25AAE75D}" type="presParOf" srcId="{7CB5E3FF-DFA1-43CC-8E29-35A2D12468AC}" destId="{5FE6663B-785E-409F-9EF3-2A9589E8BD3E}" srcOrd="1" destOrd="0" presId="urn:microsoft.com/office/officeart/2005/8/layout/hierarchy2"/>
    <dgm:cxn modelId="{F42B504B-E57A-490E-A1FA-4F6B3BC14532}" type="presParOf" srcId="{5FE6663B-785E-409F-9EF3-2A9589E8BD3E}" destId="{70F07A45-802C-4A2F-A128-3F7946484ABE}" srcOrd="0" destOrd="0" presId="urn:microsoft.com/office/officeart/2005/8/layout/hierarchy2"/>
    <dgm:cxn modelId="{5D190987-2F97-4415-B943-36E479CF2185}" type="presParOf" srcId="{5FE6663B-785E-409F-9EF3-2A9589E8BD3E}" destId="{029F0F78-7D12-4A52-A83D-56036870DB7E}"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EF83587B-3FE5-4E59-979E-4608E3BD7BFD}" type="datetimeFigureOut">
              <a:rPr lang="fr-FR" smtClean="0"/>
              <a:pPr/>
              <a:t>13/03/2016</a:t>
            </a:fld>
            <a:endParaRPr lang="fr-FR"/>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FR"/>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32DFB79B-3A88-483D-A7AF-15F2D57CEB44}"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32DFB79B-3A88-483D-A7AF-15F2D57CEB4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32DFB79B-3A88-483D-A7AF-15F2D57CEB4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32DFB79B-3A88-483D-A7AF-15F2D57CEB44}" type="slidenum">
              <a:rPr lang="fr-FR" smtClean="0"/>
              <a:pPr/>
              <a:t>‹N°›</a:t>
            </a:fld>
            <a:endParaRPr lang="fr-FR"/>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32DFB79B-3A88-483D-A7AF-15F2D57CEB44}" type="slidenum">
              <a:rPr lang="fr-FR" smtClean="0"/>
              <a:pPr/>
              <a:t>‹N°›</a:t>
            </a:fld>
            <a:endParaRPr lang="fr-F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32DFB79B-3A88-483D-A7AF-15F2D57CEB44}" type="slidenum">
              <a:rPr lang="fr-FR" smtClean="0"/>
              <a:pPr/>
              <a:t>‹N°›</a:t>
            </a:fld>
            <a:endParaRPr lang="fr-FR"/>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32DFB79B-3A88-483D-A7AF-15F2D57CEB4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32DFB79B-3A88-483D-A7AF-15F2D57CEB44}" type="slidenum">
              <a:rPr lang="fr-FR" smtClean="0"/>
              <a:pPr/>
              <a:t>‹N°›</a:t>
            </a:fld>
            <a:endParaRPr lang="fr-FR"/>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EF83587B-3FE5-4E59-979E-4608E3BD7BFD}" type="datetimeFigureOut">
              <a:rPr lang="fr-FR" smtClean="0"/>
              <a:pPr/>
              <a:t>13/03/2016</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32DFB79B-3A88-483D-A7AF-15F2D57CEB4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EF83587B-3FE5-4E59-979E-4608E3BD7BFD}" type="datetimeFigureOut">
              <a:rPr lang="fr-FR" smtClean="0"/>
              <a:pPr/>
              <a:t>13/03/2016</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32DFB79B-3A88-483D-A7AF-15F2D57CEB4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EF83587B-3FE5-4E59-979E-4608E3BD7BFD}" type="datetimeFigureOut">
              <a:rPr lang="fr-FR" smtClean="0"/>
              <a:pPr/>
              <a:t>13/03/2016</a:t>
            </a:fld>
            <a:endParaRPr lang="fr-FR"/>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FR"/>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32DFB79B-3A88-483D-A7AF-15F2D57CEB44}" type="slidenum">
              <a:rPr lang="fr-FR" smtClean="0"/>
              <a:pPr/>
              <a:t>‹N°›</a:t>
            </a:fld>
            <a:endParaRPr lang="fr-FR"/>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EF83587B-3FE5-4E59-979E-4608E3BD7BFD}" type="datetimeFigureOut">
              <a:rPr lang="fr-FR" smtClean="0"/>
              <a:pPr/>
              <a:t>13/03/2016</a:t>
            </a:fld>
            <a:endParaRPr lang="fr-FR"/>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FR"/>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32DFB79B-3A88-483D-A7AF-15F2D57CEB4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r.wiktionary.org/wiki/passe" TargetMode="External"/><Relationship Id="rId2" Type="http://schemas.openxmlformats.org/officeDocument/2006/relationships/hyperlink" Target="https://fr.wiktionary.org/wiki/endroit" TargetMode="External"/><Relationship Id="rId1" Type="http://schemas.openxmlformats.org/officeDocument/2006/relationships/slideLayout" Target="../slideLayouts/slideLayout2.xml"/><Relationship Id="rId6" Type="http://schemas.openxmlformats.org/officeDocument/2006/relationships/hyperlink" Target="https://fr.wiktionary.org/wiki/ouvrir" TargetMode="External"/><Relationship Id="rId5" Type="http://schemas.openxmlformats.org/officeDocument/2006/relationships/hyperlink" Target="https://fr.wiktionary.org/wiki/resserrer" TargetMode="External"/><Relationship Id="rId4" Type="http://schemas.openxmlformats.org/officeDocument/2006/relationships/hyperlink" Target="https://fr.wiktionary.org/wiki/lieu"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Partie 3: Les échanges extérieurs</a:t>
            </a:r>
            <a:endParaRPr lang="fr-FR" dirty="0"/>
          </a:p>
        </p:txBody>
      </p:sp>
      <p:sp>
        <p:nvSpPr>
          <p:cNvPr id="3" name="Sous-titre 2"/>
          <p:cNvSpPr>
            <a:spLocks noGrp="1"/>
          </p:cNvSpPr>
          <p:nvPr>
            <p:ph type="subTitle" idx="1"/>
          </p:nvPr>
        </p:nvSpPr>
        <p:spPr/>
        <p:txBody>
          <a:bodyPr>
            <a:normAutofit/>
          </a:bodyPr>
          <a:lstStyle/>
          <a:p>
            <a:r>
              <a:rPr lang="fr-FR" dirty="0" smtClean="0"/>
              <a:t>Chapitre 1: Fondements théoriques, mesure et analyse des échanges extérieurs</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1018978"/>
          </a:xfrm>
        </p:spPr>
        <p:style>
          <a:lnRef idx="2">
            <a:schemeClr val="accent1"/>
          </a:lnRef>
          <a:fillRef idx="1">
            <a:schemeClr val="lt1"/>
          </a:fillRef>
          <a:effectRef idx="0">
            <a:schemeClr val="accent1"/>
          </a:effectRef>
          <a:fontRef idx="minor">
            <a:schemeClr val="dk1"/>
          </a:fontRef>
        </p:style>
        <p:txBody>
          <a:bodyPr/>
          <a:lstStyle/>
          <a:p>
            <a:r>
              <a:rPr lang="fr-FR" dirty="0" smtClean="0"/>
              <a:t>L’ouverture permet aux entreprises nationales d’accéder aux marchés extérieurs</a:t>
            </a:r>
            <a:endParaRPr lang="fr-FR" dirty="0"/>
          </a:p>
        </p:txBody>
      </p:sp>
      <p:sp>
        <p:nvSpPr>
          <p:cNvPr id="3" name="Titre 2"/>
          <p:cNvSpPr>
            <a:spLocks noGrp="1"/>
          </p:cNvSpPr>
          <p:nvPr>
            <p:ph type="title"/>
          </p:nvPr>
        </p:nvSpPr>
        <p:spPr/>
        <p:txBody>
          <a:bodyPr/>
          <a:lstStyle/>
          <a:p>
            <a:pPr algn="ctr"/>
            <a:r>
              <a:rPr lang="fr-FR" dirty="0" smtClean="0"/>
              <a:t>Nouveaux débouchés</a:t>
            </a:r>
            <a:endParaRPr lang="fr-FR" dirty="0"/>
          </a:p>
        </p:txBody>
      </p:sp>
      <p:sp>
        <p:nvSpPr>
          <p:cNvPr id="4" name="Rectangle 3"/>
          <p:cNvSpPr/>
          <p:nvPr/>
        </p:nvSpPr>
        <p:spPr>
          <a:xfrm>
            <a:off x="500034" y="2967335"/>
            <a:ext cx="8429684" cy="1508105"/>
          </a:xfrm>
          <a:prstGeom prst="rect">
            <a:avLst/>
          </a:prstGeom>
        </p:spPr>
        <p:txBody>
          <a:bodyPr wrap="square">
            <a:spAutoFit/>
          </a:bodyPr>
          <a:lstStyle/>
          <a:p>
            <a:r>
              <a:rPr lang="fr-FR" sz="3200" dirty="0" smtClean="0">
                <a:hlinkClick r:id="rId2" tooltip="endroit"/>
              </a:rPr>
              <a:t>Débouchés: </a:t>
            </a:r>
          </a:p>
          <a:p>
            <a:r>
              <a:rPr lang="fr-FR" sz="3200" dirty="0" smtClean="0">
                <a:hlinkClick r:id="rId2" tooltip="endroit"/>
              </a:rPr>
              <a:t>Endroit</a:t>
            </a:r>
            <a:r>
              <a:rPr lang="fr-FR" sz="3200" dirty="0" smtClean="0"/>
              <a:t> </a:t>
            </a:r>
            <a:r>
              <a:rPr lang="fr-FR" sz="2800" dirty="0" smtClean="0"/>
              <a:t>où l’on</a:t>
            </a:r>
            <a:r>
              <a:rPr lang="fr-FR" sz="2800" dirty="0" smtClean="0"/>
              <a:t> </a:t>
            </a:r>
            <a:r>
              <a:rPr lang="fr-FR" sz="2800" dirty="0" smtClean="0">
                <a:hlinkClick r:id="rId3" tooltip="passe"/>
              </a:rPr>
              <a:t>passe</a:t>
            </a:r>
            <a:r>
              <a:rPr lang="fr-FR" sz="2800" dirty="0" smtClean="0"/>
              <a:t> d’un </a:t>
            </a:r>
            <a:r>
              <a:rPr lang="fr-FR" sz="2800" dirty="0" smtClean="0">
                <a:hlinkClick r:id="rId4" tooltip="lieu"/>
              </a:rPr>
              <a:t>lieu</a:t>
            </a:r>
            <a:r>
              <a:rPr lang="fr-FR" sz="2800" dirty="0" smtClean="0"/>
              <a:t> </a:t>
            </a:r>
            <a:r>
              <a:rPr lang="fr-FR" sz="2800" dirty="0" smtClean="0">
                <a:hlinkClick r:id="rId5" tooltip="resserrer"/>
              </a:rPr>
              <a:t>resserré</a:t>
            </a:r>
            <a:r>
              <a:rPr lang="fr-FR" sz="2800" dirty="0" smtClean="0"/>
              <a:t> dans un lieu plus </a:t>
            </a:r>
            <a:r>
              <a:rPr lang="fr-FR" sz="2800" dirty="0" smtClean="0">
                <a:hlinkClick r:id="rId6" tooltip="ouvrir"/>
              </a:rPr>
              <a:t>ouvert</a:t>
            </a:r>
            <a:r>
              <a:rPr lang="fr-FR" sz="2800" dirty="0" smtClean="0"/>
              <a:t>.</a:t>
            </a:r>
            <a:endParaRPr 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Jusqu’à la fin du 18</a:t>
            </a:r>
            <a:r>
              <a:rPr lang="fr-FR" baseline="30000" dirty="0" smtClean="0"/>
              <a:t>ème</a:t>
            </a:r>
            <a:r>
              <a:rPr lang="fr-FR" dirty="0" smtClean="0"/>
              <a:t> siècle, ce sont les théories mercantilistes qui dominent. Ces théories avancent que la richesse des nations se définit grâce à l’accumulation de stocks d’or ou d’argent. ainsi tout achat à l’étranger, toute importation doit être bannie car assimilée à une sortie d’or ou d’argent du territoire national.</a:t>
            </a:r>
          </a:p>
          <a:p>
            <a:r>
              <a:rPr lang="fr-FR" dirty="0" smtClean="0"/>
              <a:t>Adam SMITH va ainsi renverser cette tendance.</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2" name="AutoShape 8" descr="data:image/jpeg;base64,/9j/4AAQSkZJRgABAQAAAQABAAD/2wCEAAkGBxITEhUTEhIVFRUXFxUVFRUXFRUVFxUYFRUXFxUYFxUYHSggGBolHRUVITEhJSkrLi4uFx8zODMtNygtLisBCgoKDg0OFRAQFSsdFx0rKystKy0tKy0rKystKy0tLS0tLS0rLS0tLS0tLS0tLTctLS03LS0tKys3Kzc3KysrK//AABEIALMBGgMBIgACEQEDEQH/xAAcAAACAgMBAQAAAAAAAAAAAAACAwABBAUGBwj/xAA3EAACAQIEBAQEBAYCAwAAAAAAAQIDEQQSITEFBkFhIlFxgRORscEHMqHRI0JSYuHwFJIWJFP/xAAYAQADAQEAAAAAAAAAAAAAAAAAAQIDBP/EAB8RAQEBAQADAQEBAQEAAAAAAAABEQIDITFBElFxgf/aAAwDAQACEQMRAD8A83kQtqxckZmkEG2BGRYBGyETKcgCyXKIAwSY1TEoJMZJKTCgKi7sckKgMkUkGw4xJPC8oUKZuOEcDqV34U7edjvOCcjZbOUdfQm05HmtLhtWW0G/Yy6fLmIe1NntGE5WgrPKbvD8Dprol2sgktP08A/8XxP/AM38hNbgFeKu4S+R9IPBUl/LH5IxcVgKMv5F/wBR2YJlfNFXBtbpr2FumfQuL5Xw9RWdJf8AX7Hn/NPI3w23Stte1thaLy85a8yKxkVqWVtPdOxjyGlTZaAuXFjIaRUiJlN+QGhafYq/mFGwgjAY5oXNDwaEJW6gMHMANjG70Q7IIpysHnEoqTKk7huNhbZRIgHIKTARSRJhAK4xIDVci9CkXFCMVgkioRuE0BAhAbctRCURBFE63k7leeJmnJNQT1b6mDyrwR4irqvAnq/se2cGwsaUFCCt09RHIyOEcFpUYpQiro2qiog01lQubtq9/oMGVKqiYFbiLX5Vf1F1qmZ9haiZ9d/4258f+gqY+o9mAsdWXkx/w+xJYYja0zlhvjFRbxfsY+I4pGek49rtfczJ0DV4qG9ty5qP5jzHnHBqNeWXaWpzc0j0TmTCKcbu1zhMRh7db/b2KZdTGuqRFpjKsRQ0KzFqReUgBSkGmLiggIxSLlIWVnGBTFpBNgNiA1Iq4MWWCjripDWJmOCgzFouJaRSVIJFpEEcWkRshSAGJjaYq4yDEDWg6FNyaS3bsvfQWdJyRw/4lbM14Ya+4B6HypwpUaUUt7XfdnZcPgrXNVw6leOxuqccsbImXa0syGpX1NbxDEO9kZ2Z5E+rNPOV5vtoHVyH4+dplNGTGKYqDVrDYVLGLasmnSGOmDSqX0CczSfGFt1h14JI0WORtcbXs7M0WMr3uJrPjRcUhdM4jG01Gb00f3O8rQzK5xnMNNxb0KT05ziGFyvt0ZhqJ0NFKpFxflp6o0lanlbTKYUpA2DAkBKuC2U2UMCcgblNkSALbIXYtIRrgFfsgSwUYxUhrQqaKhVUUEmVFBxiCFpFTQ5w0JKkPC1jJFoyMguURKChiYtINCM2B6V+HOE/hN2/NJ/pY80iey/hpQ/9eL9fa4WafP12+CoZV7/79TNnD6WE4eFvfUyIsJPR2kTXhXY0Dn4n0OgrPRnMTnfXuZ+StvDPrOc9O4ylIw1MwcbinZpOxlrbHQ0cTFfzL5oKWKg9mn3POOK41QT8bvvvoaGnzdWg7Jp+pU6ZdcvUOJyUkaWsrQv6r9Dj1zrXk7OMfbqdJUx8v+OpTSta/vYqdaeYcq8Ywu7XOT4/8Od2peLX0+RpeKcyym8kdFs2v3MGpK6/Nf3uVtRcqYSpbX5ewri0PHdbSSYvDtu/Z/QfirOCb6bFcsemtsBJDmBKAJIsQY4A5Q0KUS8pLFqQjioouSC+JYFu/QD1SJlLLuPQu4qQbAZRUcQ4SFoOmCTlIKIFgoMohsTMe9hLJqgqJaRaRdiTRLY9o5ClJYeLSaTVl31+hyfIPJTxGWvWX8O94R/rt1flH6nseEwcIRskrLbtYueoUYVfGKkln8U7aLy9ugHDcZKUtG2+sXZetkjVcXn/ABG3u3/g2nAZRzb3bWjt0JntpfUbd2kr9jlpySqTj5O/z1+51btldu5w+OxVsVl/qgn8tCPLPTTw32fiq9jmuLcSy6LVvRJeZ0VSOZmHDhMMzk9X07GOOi1xzwVSq3mhKo0r5I9Lf1Pp6HG8Sx7zuEaai07Ws7+mp7Di6U4RtBeHXRWPNMfwtKs2lZ3vouvQ0k5k9/WHf9b6+Mzkrh7q1M002l26+TPQcfgviYecUtUnZA8mcOlSw9qkEnN5r9X6robLD6Sa80xSZVS7zY8TpcNqOcklZxvmdttbX2NdOtPM4tPTrax6vjMMqdZyS/Pq/W1mcpzBhFLWKinfokmy/wC+f/WV8fX45vCTazLzs9RtWfg9ysZRcGiQ10QS4mz8Y1J3GNoy1gU1fW5h5WnZl/UBkDYNgMWAEgLDKgtsRIkMsBmCjIDirF3JUl7AqPb9QGpcopFlhYSKiiDI6L0GxRjwY9MCXcBhOQAgs6Tk3l54qo5TX8KH5v7n0j92c2e3fh9h4U8LTVl4lmfdy1f2+QTDdlw7Dxp04pKysrbBVsTGLs3uYix0VF03vHT1S2/Q1mM4knprLy7e/UOulc8ncTpUZLWWvbd37Gv4XXcaiTclH01fZIyMHgqlTxS8MN15u30MKeLjmaiuytvYW4rNdfSrwnB5XsrWeljzvjNVRx0V/Yl82zf4LEVIt53pb37XZw3FcX8TGRt5r9CPLfS/FPbsKfnYa9Fcwac2miV8R5mMuOnqAxNbp1f+6B4DhsE/iSim+mgrCxUpJvYXxvjKpx0euyRUue03nfTZ1cS3psLp1LtM5bB8fWWUqr30RuOCcx4adTK30tr+gbpX0HjUVni/b5o1FaENXZddTdcyYqmoNuS38Pm9djnuIflbQr9P8cxzCk5JIw6VOy0Wr2GVquaUm/NL0Q2gvE+y0NJPTn6+mU1ZW3NVjtJG6gkrt9EaHH1c0maz4yrHlIBl5SmxJC2U2W0A0IIwr2KSJYAG+oVn3CsTOAWiggRqEmWkSCGwiNOqjEbGJRYy1b9BTYbYFxDRRPUuT+LqeHhFPxQWVrrpotPSx5apGZgeITpSvBu/YLNVz1j2mpmq6OLT81vob3g/CoxSc9ZPXXyNdys3KmpVHd+FPs3udJKFmrLsOcyHeqOaSWuz0OL47wiVKTnTaSWu50/FcbGEXaVmtbX/AHOD5k5lpzg001JbO+nyJ6xXOxruJcdSjq7tbK+if3NTyvF1K/xJHOY/FuUrndcqYdKkpdXYx8nxv4ZtbuojFqb28zKri3SM3RWNVxPw4voaKOEniZ3l4YX1fbt3N5Wwea8prQ1OH49R+K4Z1GEd29m77LzHibc9NvV4Hh6sVFxskktHbY0XE+UoUvFh8zlHxWu/qbGfMtBaQbl3SaXzYMuZ6UYSk3dvp5jnXPwuub/jzzHcQqupeV/C9n2Z0+Hx3xKV79NV7Gk4piadWWdQcW979TL/AOK6dLO/5o3TDNqdyNPGV5S9bGXhZtavddf3RrMFLVt9W2ZtCra7NOXPR4ziSatHd6N7GnkMqbgSNGOlMoOQDYEiZGCmSSFTWii7gSEYrlZkCUAPbBiiwoosHQghnQXEZe4JSxWYqbBuMCYDLuDcCXYdRdpJvo037MRcJMBHvfKMlNPLJZWkze8Q43SpRlZ3aT09DwbgnNFShFQ1stmnZoyOMc5VKiairN7tv/AcevS71GfzlzfLO7S3WkUcnT4lKtLd38jRYyq5SberYXDcU6c1Ja26FZ71P9OnoYVzZ6HwKypxj5KwXJvAKWKj8VSteN42Wl+vy00H4rg9XDybcfDff7mXl4/Y6PB3l9s3cKMTHo1roy6bOfHXrD4vFuDjHdqy9xWD5cwlOmo/BjKdvFUkrtvzNjJJgzb2uUhpcRg1B3VOLj00RiVpQlb+ElbsjoJ0nLSxqsTg6sLtRuif5V/Tl+PSTaiqaS3v9ic11stCMFtZJL2L4nJyqRzK1tzWcyVlKoop3SL5jHutJSha3oZjfhLq28jHqTvubTnHLemJUeoFxsxTRSAtgoMpCCZSMZFFSiIyyggZSJUCQITReXuAOig0gLhZiwMLMLuHBgSNg5Q2ySYyLZTKbBuBDDFJl3GR0UKqrQuEi6uww1lQKnTZT1kZcCjjsfw45qeDqKFS7oyev9kv6l9z36lUpV6aatOEkfKsWei/hxzy8O1Qru9JuyfWHfuH0S47nmHhfwfFFeH6Gjp457M9IqRhVgmmpRa0e6aZxPG+X8rcqd+8fIx74/Y6OPJ+Vjwx66mRTqXZpabS39AZYh03dXa+hz77dE+OpouwrGSVmjTU+MRtfMY3EeMRUdZIvfSXP8yySbkjlXK+r3Zk8c4g6srLYw1K/toXx7Y+WgbKkg8oOU3xy6ROLAMhi5RJBFgooNx7BRiI1xQFSIxC5COFyFyQyYNiVFlWCBaEZrZdxdw0iwckFGIMIsNLX7gBZQJhxloAwKwiYIcxYyFciZSQSQEtF1HoVcTUqXuOAmG5kRMemjKLI5IkZWBiwZjD0b8PefJYdqjWd6bel3t+zPY4/DrRUotNNb/ufKqkdtyPzxPCyUKjbp7J/wBPr5ruH0bj1PjXAU9bWfnE5PGUZ0vzLNHzR6LgeIwr01OOWUZLozQcYo9beHrpsR14p1/1px5rz/x5lxegn4qcmmtezOaxOJqN5XK53nHuCNJzpO66pdPQ42eH121ucl465uV1XqdTYXhMC8rk3be3sa2Ve0mdTxhqEFGPSKj8lq/m2cRfW523mc5HFet2tzTaaun7FM11GtYzoSDUCaBsECxYNSwyVNJd3t/kUmEpeZNVFZQZRDzAskyKkQWh7WguQjhEkDYc0DlJUBbhqQqb1CgyyPUtApirlqQAWpTZTqXKQySRSiGokuBKUCOyDzC5jkBFWYt7BzWrF1C8wh4eJmZDHwkTOUByAixJRGMjQBjyRcYvXsrhyRJR8PqIOh5P5wrYKa1zUm/FBvbvHyZ7NS4lSxdBVqTUotaq+vdPyZ83KV3Y6TlfmCpg55oXcH+eF9Jfs+5pMTXouMlKmr2vF7/M5niOHhKcakdnJN+z19GdpDE0cRR+NTldSWsX0fVNdGcTj4ZJS3tfQmyTpctvONZzBW1lbv8AqcpCjudBxHZR89Wa/wCGFm21OsL4fYOk2vQbONjFqVCabMzFtGNQnsZmQksAHCILJmJprcgSpSBbALuLkHbQFxJXC2S7Dykv2RJseYMCyFkMtkIARBxLICUZbX1IQuCiYM0QhZET3Zjz3IQKGXhEZj3KIOFUYLIQYW0Lr/l/3uQhJsHDbmb0IQcDp+SsRNOcVJ2a1XTqbavqncsg+/wc/rlcV+ZmKyEGn9YuNdka1shCKbMwxsehZCASxciEJNRbRCAFvYiIQhYVuEQgG//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034" name="Picture 10" descr="http://clio-texte.clionautes.org/IMG/jpg/adamsmith.jpg"/>
          <p:cNvPicPr>
            <a:picLocks noChangeAspect="1" noChangeArrowheads="1"/>
          </p:cNvPicPr>
          <p:nvPr/>
        </p:nvPicPr>
        <p:blipFill>
          <a:blip r:embed="rId2"/>
          <a:srcRect/>
          <a:stretch>
            <a:fillRect/>
          </a:stretch>
        </p:blipFill>
        <p:spPr bwMode="auto">
          <a:xfrm>
            <a:off x="357158" y="1214422"/>
            <a:ext cx="4381500" cy="2743201"/>
          </a:xfrm>
          <a:prstGeom prst="rect">
            <a:avLst/>
          </a:prstGeom>
          <a:noFill/>
        </p:spPr>
      </p:pic>
      <p:sp>
        <p:nvSpPr>
          <p:cNvPr id="9" name="ZoneTexte 8"/>
          <p:cNvSpPr txBox="1"/>
          <p:nvPr/>
        </p:nvSpPr>
        <p:spPr>
          <a:xfrm>
            <a:off x="785786" y="285728"/>
            <a:ext cx="3507692" cy="769441"/>
          </a:xfrm>
          <a:prstGeom prst="rect">
            <a:avLst/>
          </a:prstGeom>
          <a:noFill/>
        </p:spPr>
        <p:txBody>
          <a:bodyPr wrap="none" rtlCol="0">
            <a:spAutoFit/>
          </a:bodyPr>
          <a:lstStyle/>
          <a:p>
            <a:r>
              <a:rPr lang="fr-FR" sz="4400" b="1" dirty="0" smtClean="0"/>
              <a:t>Adam Smith</a:t>
            </a:r>
            <a:endParaRPr lang="fr-FR" sz="4400" b="1" dirty="0"/>
          </a:p>
        </p:txBody>
      </p:sp>
      <p:sp>
        <p:nvSpPr>
          <p:cNvPr id="10" name="ZoneTexte 9"/>
          <p:cNvSpPr txBox="1"/>
          <p:nvPr/>
        </p:nvSpPr>
        <p:spPr>
          <a:xfrm>
            <a:off x="5143504" y="357166"/>
            <a:ext cx="3714776" cy="5632311"/>
          </a:xfrm>
          <a:prstGeom prst="rect">
            <a:avLst/>
          </a:prstGeom>
          <a:noFill/>
        </p:spPr>
        <p:txBody>
          <a:bodyPr wrap="square" rtlCol="0">
            <a:spAutoFit/>
          </a:bodyPr>
          <a:lstStyle/>
          <a:p>
            <a:r>
              <a:rPr lang="fr-FR" sz="3600" dirty="0" smtClean="0"/>
              <a:t>Un pays doit se spécialiser dans la production dans laquelle il détient un avantage absolu et donc acheter le reste à l’étranger </a:t>
            </a:r>
            <a:endParaRPr lang="fr-FR" sz="3600" dirty="0"/>
          </a:p>
        </p:txBody>
      </p:sp>
      <p:sp>
        <p:nvSpPr>
          <p:cNvPr id="11" name="Rectangle 10"/>
          <p:cNvSpPr/>
          <p:nvPr/>
        </p:nvSpPr>
        <p:spPr>
          <a:xfrm>
            <a:off x="0" y="4286256"/>
            <a:ext cx="5184433" cy="523220"/>
          </a:xfrm>
          <a:prstGeom prst="rect">
            <a:avLst/>
          </a:prstGeom>
        </p:spPr>
        <p:txBody>
          <a:bodyPr wrap="none">
            <a:spAutoFit/>
          </a:bodyPr>
          <a:lstStyle/>
          <a:p>
            <a:r>
              <a:rPr lang="fr-FR" sz="2800" b="1" dirty="0" smtClean="0"/>
              <a:t>Théorie des </a:t>
            </a:r>
            <a:r>
              <a:rPr lang="fr-FR" sz="2400" b="1" dirty="0" smtClean="0">
                <a:solidFill>
                  <a:srgbClr val="FF0000"/>
                </a:solidFill>
              </a:rPr>
              <a:t>avantages absolus </a:t>
            </a:r>
            <a:endParaRPr lang="fr-FR" sz="2800" dirty="0">
              <a:solidFill>
                <a:srgbClr val="FF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57200" y="1481138"/>
          <a:ext cx="8229600" cy="2090739"/>
        </p:xfrm>
        <a:graphic>
          <a:graphicData uri="http://schemas.openxmlformats.org/drawingml/2006/table">
            <a:tbl>
              <a:tblPr firstRow="1" bandRow="1">
                <a:tableStyleId>{5940675A-B579-460E-94D1-54222C63F5DA}</a:tableStyleId>
              </a:tblPr>
              <a:tblGrid>
                <a:gridCol w="3829048"/>
                <a:gridCol w="2071702"/>
                <a:gridCol w="2328850"/>
              </a:tblGrid>
              <a:tr h="696913">
                <a:tc>
                  <a:txBody>
                    <a:bodyPr/>
                    <a:lstStyle/>
                    <a:p>
                      <a:pPr algn="ctr"/>
                      <a:r>
                        <a:rPr lang="fr-FR" sz="2400" b="1" dirty="0" smtClean="0"/>
                        <a:t>QUANTITE</a:t>
                      </a:r>
                      <a:r>
                        <a:rPr lang="fr-FR" sz="2400" b="1" baseline="0" dirty="0" smtClean="0"/>
                        <a:t> </a:t>
                      </a:r>
                      <a:r>
                        <a:rPr lang="fr-FR" sz="2400" b="1" dirty="0" smtClean="0"/>
                        <a:t>DE TRAVAIL </a:t>
                      </a:r>
                      <a:endParaRPr lang="fr-FR" sz="2400" b="1" dirty="0"/>
                    </a:p>
                  </a:txBody>
                  <a:tcPr>
                    <a:solidFill>
                      <a:schemeClr val="bg1"/>
                    </a:solidFill>
                  </a:tcPr>
                </a:tc>
                <a:tc>
                  <a:txBody>
                    <a:bodyPr/>
                    <a:lstStyle/>
                    <a:p>
                      <a:pPr algn="ctr"/>
                      <a:r>
                        <a:rPr lang="fr-FR" sz="2400" b="1" dirty="0" smtClean="0"/>
                        <a:t>PAYS A</a:t>
                      </a:r>
                      <a:endParaRPr lang="fr-FR" sz="2400" b="1" dirty="0"/>
                    </a:p>
                  </a:txBody>
                  <a:tcPr>
                    <a:solidFill>
                      <a:schemeClr val="bg1"/>
                    </a:solidFill>
                  </a:tcPr>
                </a:tc>
                <a:tc>
                  <a:txBody>
                    <a:bodyPr/>
                    <a:lstStyle/>
                    <a:p>
                      <a:pPr algn="ctr"/>
                      <a:r>
                        <a:rPr lang="fr-FR" sz="2400" b="1" dirty="0" smtClean="0"/>
                        <a:t>PAYS B</a:t>
                      </a:r>
                      <a:endParaRPr lang="fr-FR" sz="2400" b="1" dirty="0"/>
                    </a:p>
                  </a:txBody>
                  <a:tcPr>
                    <a:solidFill>
                      <a:schemeClr val="bg1"/>
                    </a:solidFill>
                  </a:tcPr>
                </a:tc>
              </a:tr>
              <a:tr h="696913">
                <a:tc>
                  <a:txBody>
                    <a:bodyPr/>
                    <a:lstStyle/>
                    <a:p>
                      <a:pPr algn="ctr"/>
                      <a:r>
                        <a:rPr lang="fr-FR" sz="2400" dirty="0" smtClean="0"/>
                        <a:t>ORDINATEUR</a:t>
                      </a:r>
                      <a:endParaRPr lang="fr-FR" sz="2400" dirty="0"/>
                    </a:p>
                  </a:txBody>
                  <a:tcPr>
                    <a:solidFill>
                      <a:schemeClr val="bg1"/>
                    </a:solidFill>
                  </a:tcPr>
                </a:tc>
                <a:tc>
                  <a:txBody>
                    <a:bodyPr/>
                    <a:lstStyle/>
                    <a:p>
                      <a:pPr algn="ctr"/>
                      <a:r>
                        <a:rPr lang="fr-FR" sz="2400" dirty="0" smtClean="0"/>
                        <a:t>90</a:t>
                      </a:r>
                      <a:endParaRPr lang="fr-FR" sz="2400" dirty="0"/>
                    </a:p>
                  </a:txBody>
                  <a:tcPr>
                    <a:solidFill>
                      <a:schemeClr val="bg1"/>
                    </a:solidFill>
                  </a:tcPr>
                </a:tc>
                <a:tc>
                  <a:txBody>
                    <a:bodyPr/>
                    <a:lstStyle/>
                    <a:p>
                      <a:pPr algn="ctr"/>
                      <a:r>
                        <a:rPr lang="fr-FR" sz="2400" dirty="0" smtClean="0"/>
                        <a:t>100</a:t>
                      </a:r>
                      <a:endParaRPr lang="fr-FR" sz="2400" dirty="0"/>
                    </a:p>
                  </a:txBody>
                  <a:tcPr>
                    <a:solidFill>
                      <a:schemeClr val="bg1"/>
                    </a:solidFill>
                  </a:tcPr>
                </a:tc>
              </a:tr>
              <a:tr h="696913">
                <a:tc>
                  <a:txBody>
                    <a:bodyPr/>
                    <a:lstStyle/>
                    <a:p>
                      <a:pPr algn="ctr"/>
                      <a:r>
                        <a:rPr lang="fr-FR" sz="2400" dirty="0" smtClean="0"/>
                        <a:t>MAÏS</a:t>
                      </a:r>
                      <a:endParaRPr lang="fr-FR" sz="2400" dirty="0"/>
                    </a:p>
                  </a:txBody>
                  <a:tcPr>
                    <a:solidFill>
                      <a:schemeClr val="bg1"/>
                    </a:solidFill>
                  </a:tcPr>
                </a:tc>
                <a:tc>
                  <a:txBody>
                    <a:bodyPr/>
                    <a:lstStyle/>
                    <a:p>
                      <a:pPr algn="ctr"/>
                      <a:r>
                        <a:rPr lang="fr-FR" sz="2400" dirty="0" smtClean="0"/>
                        <a:t>30</a:t>
                      </a:r>
                      <a:endParaRPr lang="fr-FR" sz="2400" dirty="0"/>
                    </a:p>
                  </a:txBody>
                  <a:tcPr>
                    <a:solidFill>
                      <a:schemeClr val="bg1"/>
                    </a:solidFill>
                  </a:tcPr>
                </a:tc>
                <a:tc>
                  <a:txBody>
                    <a:bodyPr/>
                    <a:lstStyle/>
                    <a:p>
                      <a:pPr algn="ctr"/>
                      <a:r>
                        <a:rPr lang="fr-FR" sz="2400" dirty="0" smtClean="0"/>
                        <a:t>50</a:t>
                      </a:r>
                      <a:endParaRPr lang="fr-FR" sz="2400" dirty="0"/>
                    </a:p>
                  </a:txBody>
                  <a:tcPr>
                    <a:solidFill>
                      <a:schemeClr val="bg1"/>
                    </a:solidFill>
                  </a:tcPr>
                </a:tc>
              </a:tr>
            </a:tbl>
          </a:graphicData>
        </a:graphic>
      </p:graphicFrame>
      <p:sp>
        <p:nvSpPr>
          <p:cNvPr id="3" name="Titre 2"/>
          <p:cNvSpPr>
            <a:spLocks noGrp="1"/>
          </p:cNvSpPr>
          <p:nvPr>
            <p:ph type="title"/>
          </p:nvPr>
        </p:nvSpPr>
        <p:spPr/>
        <p:txBody>
          <a:bodyPr/>
          <a:lstStyle/>
          <a:p>
            <a:r>
              <a:rPr lang="fr-FR" dirty="0" smtClean="0"/>
              <a:t>EXEMPLE</a:t>
            </a:r>
            <a:endParaRPr lang="fr-FR" dirty="0"/>
          </a:p>
        </p:txBody>
      </p:sp>
      <p:sp>
        <p:nvSpPr>
          <p:cNvPr id="5" name="ZoneTexte 4"/>
          <p:cNvSpPr txBox="1"/>
          <p:nvPr/>
        </p:nvSpPr>
        <p:spPr>
          <a:xfrm>
            <a:off x="714349" y="4500570"/>
            <a:ext cx="7715304" cy="1384995"/>
          </a:xfrm>
          <a:prstGeom prst="rect">
            <a:avLst/>
          </a:prstGeom>
          <a:noFill/>
        </p:spPr>
        <p:txBody>
          <a:bodyPr wrap="square" rtlCol="0">
            <a:spAutoFit/>
          </a:bodyPr>
          <a:lstStyle/>
          <a:p>
            <a:r>
              <a:rPr lang="fr-FR" sz="2800" dirty="0" smtClean="0"/>
              <a:t>Le pays A détient un avantage absolu sur le pays B puisqu’il faut moins de quantités de travail  dans le pays A que dans le pays B</a:t>
            </a:r>
            <a:endParaRPr lang="fr-FR" sz="2800" dirty="0"/>
          </a:p>
        </p:txBody>
      </p:sp>
      <p:sp>
        <p:nvSpPr>
          <p:cNvPr id="6" name="Rectangle 5"/>
          <p:cNvSpPr/>
          <p:nvPr/>
        </p:nvSpPr>
        <p:spPr>
          <a:xfrm>
            <a:off x="2805405" y="785794"/>
            <a:ext cx="6444393" cy="584775"/>
          </a:xfrm>
          <a:prstGeom prst="rect">
            <a:avLst/>
          </a:prstGeom>
        </p:spPr>
        <p:txBody>
          <a:bodyPr wrap="none">
            <a:spAutoFit/>
          </a:bodyPr>
          <a:lstStyle/>
          <a:p>
            <a:r>
              <a:rPr lang="fr-FR" sz="3200" b="1" dirty="0" smtClean="0"/>
              <a:t>Théorie </a:t>
            </a:r>
            <a:r>
              <a:rPr lang="fr-FR" sz="3200" b="1" dirty="0" smtClean="0"/>
              <a:t>des </a:t>
            </a:r>
            <a:r>
              <a:rPr lang="fr-FR" sz="3200" b="1" dirty="0" smtClean="0">
                <a:solidFill>
                  <a:srgbClr val="FF0000"/>
                </a:solidFill>
              </a:rPr>
              <a:t>avantages absolus </a:t>
            </a:r>
            <a:endParaRPr lang="fr-FR" sz="3200" dirty="0">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2000240"/>
            <a:ext cx="8229600" cy="2857520"/>
          </a:xfrm>
        </p:spPr>
        <p:style>
          <a:lnRef idx="2">
            <a:schemeClr val="accent1"/>
          </a:lnRef>
          <a:fillRef idx="1">
            <a:schemeClr val="lt1"/>
          </a:fillRef>
          <a:effectRef idx="0">
            <a:schemeClr val="accent1"/>
          </a:effectRef>
          <a:fontRef idx="minor">
            <a:schemeClr val="dk1"/>
          </a:fontRef>
        </p:style>
        <p:txBody>
          <a:bodyPr/>
          <a:lstStyle/>
          <a:p>
            <a:r>
              <a:rPr lang="fr-FR" sz="2800" b="1" dirty="0" smtClean="0"/>
              <a:t>La théorie des avantages absolus : A. Smith</a:t>
            </a:r>
          </a:p>
          <a:p>
            <a:pPr>
              <a:buNone/>
            </a:pPr>
            <a:r>
              <a:rPr lang="fr-FR" dirty="0" smtClean="0"/>
              <a:t>Un pays a intérêt à se spécialiser dans la production des biens pour lesquels ses coûts de fabrication sont les plus faibles qu’à </a:t>
            </a:r>
          </a:p>
          <a:p>
            <a:pPr>
              <a:buNone/>
            </a:pPr>
            <a:r>
              <a:rPr lang="fr-FR" dirty="0" smtClean="0"/>
              <a:t>l’étranger et importer ceux pour lesquels ses coûts sont les plus élevés.</a:t>
            </a:r>
            <a:endParaRPr lang="fr-FR" dirty="0"/>
          </a:p>
        </p:txBody>
      </p:sp>
      <p:sp>
        <p:nvSpPr>
          <p:cNvPr id="3" name="Titre 2"/>
          <p:cNvSpPr>
            <a:spLocks noGrp="1"/>
          </p:cNvSpPr>
          <p:nvPr>
            <p:ph type="title"/>
          </p:nvPr>
        </p:nvSpPr>
        <p:spPr/>
        <p:txBody>
          <a:bodyPr>
            <a:normAutofit fontScale="90000"/>
          </a:bodyPr>
          <a:lstStyle/>
          <a:p>
            <a:r>
              <a:rPr lang="fr-FR" dirty="0" smtClean="0"/>
              <a:t>1-1-1-3 les fondements théoriques du libre échange</a:t>
            </a: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www.centrolombardo.edu.mx/wp-content/uploads/2014/10/David-Ricardo.jpg"/>
          <p:cNvPicPr>
            <a:picLocks noChangeAspect="1" noChangeArrowheads="1"/>
          </p:cNvPicPr>
          <p:nvPr/>
        </p:nvPicPr>
        <p:blipFill>
          <a:blip r:embed="rId2"/>
          <a:srcRect/>
          <a:stretch>
            <a:fillRect/>
          </a:stretch>
        </p:blipFill>
        <p:spPr bwMode="auto">
          <a:xfrm>
            <a:off x="357158" y="1500174"/>
            <a:ext cx="2428892" cy="2981326"/>
          </a:xfrm>
          <a:prstGeom prst="rect">
            <a:avLst/>
          </a:prstGeom>
          <a:noFill/>
        </p:spPr>
      </p:pic>
      <p:sp>
        <p:nvSpPr>
          <p:cNvPr id="5" name="ZoneTexte 4"/>
          <p:cNvSpPr txBox="1"/>
          <p:nvPr/>
        </p:nvSpPr>
        <p:spPr>
          <a:xfrm>
            <a:off x="357158" y="785794"/>
            <a:ext cx="2592376" cy="523220"/>
          </a:xfrm>
          <a:prstGeom prst="rect">
            <a:avLst/>
          </a:prstGeom>
          <a:noFill/>
        </p:spPr>
        <p:txBody>
          <a:bodyPr wrap="none" rtlCol="0">
            <a:spAutoFit/>
          </a:bodyPr>
          <a:lstStyle/>
          <a:p>
            <a:r>
              <a:rPr lang="fr-FR" sz="2800" b="1" dirty="0" smtClean="0"/>
              <a:t>David Ricardo</a:t>
            </a:r>
            <a:endParaRPr lang="fr-FR" sz="2800" b="1" dirty="0"/>
          </a:p>
        </p:txBody>
      </p:sp>
      <p:sp>
        <p:nvSpPr>
          <p:cNvPr id="6" name="ZoneTexte 5"/>
          <p:cNvSpPr txBox="1"/>
          <p:nvPr/>
        </p:nvSpPr>
        <p:spPr>
          <a:xfrm>
            <a:off x="3071802" y="1285860"/>
            <a:ext cx="5786477" cy="3416320"/>
          </a:xfrm>
          <a:prstGeom prst="rect">
            <a:avLst/>
          </a:prstGeom>
          <a:noFill/>
        </p:spPr>
        <p:txBody>
          <a:bodyPr wrap="square" rtlCol="0">
            <a:spAutoFit/>
          </a:bodyPr>
          <a:lstStyle/>
          <a:p>
            <a:r>
              <a:rPr lang="fr-FR" sz="3600" dirty="0" smtClean="0"/>
              <a:t>Un pays à intérêt à se spécialiser dans la production dans laquelle il est relativement le meilleur ou encore le moins mauvais.</a:t>
            </a:r>
            <a:endParaRPr lang="fr-FR" sz="3600" dirty="0"/>
          </a:p>
        </p:txBody>
      </p:sp>
      <p:sp>
        <p:nvSpPr>
          <p:cNvPr id="7" name="Rectangle 6"/>
          <p:cNvSpPr/>
          <p:nvPr/>
        </p:nvSpPr>
        <p:spPr>
          <a:xfrm>
            <a:off x="1785918" y="5000636"/>
            <a:ext cx="7013458" cy="584775"/>
          </a:xfrm>
          <a:prstGeom prst="rect">
            <a:avLst/>
          </a:prstGeom>
        </p:spPr>
        <p:txBody>
          <a:bodyPr wrap="none">
            <a:spAutoFit/>
          </a:bodyPr>
          <a:lstStyle/>
          <a:p>
            <a:r>
              <a:rPr lang="fr-FR" sz="3200" dirty="0" smtClean="0"/>
              <a:t>La théorie des </a:t>
            </a:r>
            <a:r>
              <a:rPr lang="fr-FR" sz="3200" b="1" dirty="0" smtClean="0">
                <a:solidFill>
                  <a:srgbClr val="FF0000"/>
                </a:solidFill>
              </a:rPr>
              <a:t>avantages relatifs </a:t>
            </a:r>
            <a:r>
              <a:rPr lang="fr-FR" sz="3200" dirty="0" smtClean="0"/>
              <a:t> </a:t>
            </a:r>
            <a:endParaRPr lang="fr-F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dirty="0" smtClean="0"/>
              <a:t>exemple</a:t>
            </a:r>
            <a:endParaRPr lang="fr-FR" dirty="0"/>
          </a:p>
        </p:txBody>
      </p:sp>
      <p:graphicFrame>
        <p:nvGraphicFramePr>
          <p:cNvPr id="4" name="Espace réservé du contenu 3"/>
          <p:cNvGraphicFramePr>
            <a:graphicFrameLocks noGrp="1"/>
          </p:cNvGraphicFramePr>
          <p:nvPr>
            <p:ph idx="1"/>
          </p:nvPr>
        </p:nvGraphicFramePr>
        <p:xfrm>
          <a:off x="500034" y="1857364"/>
          <a:ext cx="8229600" cy="2090739"/>
        </p:xfrm>
        <a:graphic>
          <a:graphicData uri="http://schemas.openxmlformats.org/drawingml/2006/table">
            <a:tbl>
              <a:tblPr firstRow="1" bandRow="1">
                <a:tableStyleId>{5940675A-B579-460E-94D1-54222C63F5DA}</a:tableStyleId>
              </a:tblPr>
              <a:tblGrid>
                <a:gridCol w="3829048"/>
                <a:gridCol w="2071702"/>
                <a:gridCol w="2328850"/>
              </a:tblGrid>
              <a:tr h="696913">
                <a:tc>
                  <a:txBody>
                    <a:bodyPr/>
                    <a:lstStyle/>
                    <a:p>
                      <a:pPr algn="ctr"/>
                      <a:r>
                        <a:rPr lang="fr-FR" sz="2400" b="1" dirty="0" smtClean="0"/>
                        <a:t>QUANTITE</a:t>
                      </a:r>
                      <a:r>
                        <a:rPr lang="fr-FR" sz="2400" b="1" baseline="0" dirty="0" smtClean="0"/>
                        <a:t> </a:t>
                      </a:r>
                      <a:r>
                        <a:rPr lang="fr-FR" sz="2400" b="1" dirty="0" smtClean="0"/>
                        <a:t>DE TRAVAIL </a:t>
                      </a:r>
                      <a:endParaRPr lang="fr-FR" sz="2400" b="1" dirty="0"/>
                    </a:p>
                  </a:txBody>
                  <a:tcPr>
                    <a:solidFill>
                      <a:schemeClr val="bg1"/>
                    </a:solidFill>
                  </a:tcPr>
                </a:tc>
                <a:tc>
                  <a:txBody>
                    <a:bodyPr/>
                    <a:lstStyle/>
                    <a:p>
                      <a:pPr algn="ctr"/>
                      <a:r>
                        <a:rPr lang="fr-FR" sz="2400" b="1" dirty="0" smtClean="0"/>
                        <a:t>PAYS A</a:t>
                      </a:r>
                      <a:endParaRPr lang="fr-FR" sz="2400" b="1" dirty="0"/>
                    </a:p>
                  </a:txBody>
                  <a:tcPr>
                    <a:solidFill>
                      <a:schemeClr val="bg1"/>
                    </a:solidFill>
                  </a:tcPr>
                </a:tc>
                <a:tc>
                  <a:txBody>
                    <a:bodyPr/>
                    <a:lstStyle/>
                    <a:p>
                      <a:pPr algn="ctr"/>
                      <a:r>
                        <a:rPr lang="fr-FR" sz="2400" b="1" dirty="0" smtClean="0"/>
                        <a:t>PAYS B</a:t>
                      </a:r>
                      <a:endParaRPr lang="fr-FR" sz="2400" b="1" dirty="0"/>
                    </a:p>
                  </a:txBody>
                  <a:tcPr>
                    <a:solidFill>
                      <a:schemeClr val="bg1"/>
                    </a:solidFill>
                  </a:tcPr>
                </a:tc>
              </a:tr>
              <a:tr h="696913">
                <a:tc>
                  <a:txBody>
                    <a:bodyPr/>
                    <a:lstStyle/>
                    <a:p>
                      <a:pPr algn="ctr"/>
                      <a:r>
                        <a:rPr lang="fr-FR" sz="2400" dirty="0" smtClean="0"/>
                        <a:t>ORDINATEUR</a:t>
                      </a:r>
                      <a:endParaRPr lang="fr-FR" sz="2400" dirty="0"/>
                    </a:p>
                  </a:txBody>
                  <a:tcPr>
                    <a:solidFill>
                      <a:schemeClr val="bg1"/>
                    </a:solidFill>
                  </a:tcPr>
                </a:tc>
                <a:tc>
                  <a:txBody>
                    <a:bodyPr/>
                    <a:lstStyle/>
                    <a:p>
                      <a:pPr algn="ctr"/>
                      <a:r>
                        <a:rPr lang="fr-FR" sz="2400" dirty="0" smtClean="0"/>
                        <a:t>90</a:t>
                      </a:r>
                      <a:endParaRPr lang="fr-FR" sz="2400" dirty="0"/>
                    </a:p>
                  </a:txBody>
                  <a:tcPr>
                    <a:solidFill>
                      <a:schemeClr val="bg1"/>
                    </a:solidFill>
                  </a:tcPr>
                </a:tc>
                <a:tc>
                  <a:txBody>
                    <a:bodyPr/>
                    <a:lstStyle/>
                    <a:p>
                      <a:pPr algn="ctr"/>
                      <a:r>
                        <a:rPr lang="fr-FR" sz="2400" dirty="0" smtClean="0"/>
                        <a:t>100</a:t>
                      </a:r>
                      <a:endParaRPr lang="fr-FR" sz="2400" dirty="0"/>
                    </a:p>
                  </a:txBody>
                  <a:tcPr>
                    <a:solidFill>
                      <a:schemeClr val="bg1"/>
                    </a:solidFill>
                  </a:tcPr>
                </a:tc>
              </a:tr>
              <a:tr h="696913">
                <a:tc>
                  <a:txBody>
                    <a:bodyPr/>
                    <a:lstStyle/>
                    <a:p>
                      <a:pPr algn="ctr"/>
                      <a:r>
                        <a:rPr lang="fr-FR" sz="2400" dirty="0" smtClean="0"/>
                        <a:t>MAÏS</a:t>
                      </a:r>
                      <a:endParaRPr lang="fr-FR" sz="2400" dirty="0"/>
                    </a:p>
                  </a:txBody>
                  <a:tcPr>
                    <a:solidFill>
                      <a:schemeClr val="bg1"/>
                    </a:solidFill>
                  </a:tcPr>
                </a:tc>
                <a:tc>
                  <a:txBody>
                    <a:bodyPr/>
                    <a:lstStyle/>
                    <a:p>
                      <a:pPr algn="ctr"/>
                      <a:r>
                        <a:rPr lang="fr-FR" sz="2400" dirty="0" smtClean="0"/>
                        <a:t>30</a:t>
                      </a:r>
                      <a:endParaRPr lang="fr-FR" sz="2400" dirty="0"/>
                    </a:p>
                  </a:txBody>
                  <a:tcPr>
                    <a:solidFill>
                      <a:schemeClr val="bg1"/>
                    </a:solidFill>
                  </a:tcPr>
                </a:tc>
                <a:tc>
                  <a:txBody>
                    <a:bodyPr/>
                    <a:lstStyle/>
                    <a:p>
                      <a:pPr algn="ctr"/>
                      <a:r>
                        <a:rPr lang="fr-FR" sz="2400" dirty="0" smtClean="0"/>
                        <a:t>50</a:t>
                      </a:r>
                      <a:endParaRPr lang="fr-FR" sz="2400" dirty="0"/>
                    </a:p>
                  </a:txBody>
                  <a:tcPr>
                    <a:solidFill>
                      <a:schemeClr val="bg1"/>
                    </a:solidFill>
                  </a:tcPr>
                </a:tc>
              </a:tr>
            </a:tbl>
          </a:graphicData>
        </a:graphic>
      </p:graphicFrame>
      <p:sp>
        <p:nvSpPr>
          <p:cNvPr id="6" name="Flèche vers le haut 5"/>
          <p:cNvSpPr/>
          <p:nvPr/>
        </p:nvSpPr>
        <p:spPr>
          <a:xfrm>
            <a:off x="5286380" y="2928934"/>
            <a:ext cx="142876"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p:cNvSpPr txBox="1"/>
          <p:nvPr/>
        </p:nvSpPr>
        <p:spPr>
          <a:xfrm>
            <a:off x="5500694" y="2857496"/>
            <a:ext cx="857256" cy="523220"/>
          </a:xfrm>
          <a:prstGeom prst="rect">
            <a:avLst/>
          </a:prstGeom>
          <a:noFill/>
        </p:spPr>
        <p:txBody>
          <a:bodyPr wrap="square" rtlCol="0">
            <a:spAutoFit/>
          </a:bodyPr>
          <a:lstStyle/>
          <a:p>
            <a:r>
              <a:rPr lang="fr-FR" sz="2800" b="1" dirty="0" smtClean="0">
                <a:solidFill>
                  <a:srgbClr val="FF0000"/>
                </a:solidFill>
              </a:rPr>
              <a:t>X3</a:t>
            </a:r>
            <a:endParaRPr lang="fr-FR" sz="2800" b="1" dirty="0">
              <a:solidFill>
                <a:srgbClr val="FF0000"/>
              </a:solidFill>
            </a:endParaRPr>
          </a:p>
        </p:txBody>
      </p:sp>
      <p:sp>
        <p:nvSpPr>
          <p:cNvPr id="8" name="ZoneTexte 7"/>
          <p:cNvSpPr txBox="1"/>
          <p:nvPr/>
        </p:nvSpPr>
        <p:spPr>
          <a:xfrm>
            <a:off x="7715272" y="2857496"/>
            <a:ext cx="636713" cy="523220"/>
          </a:xfrm>
          <a:prstGeom prst="rect">
            <a:avLst/>
          </a:prstGeom>
          <a:noFill/>
        </p:spPr>
        <p:txBody>
          <a:bodyPr wrap="none" rtlCol="0">
            <a:spAutoFit/>
          </a:bodyPr>
          <a:lstStyle/>
          <a:p>
            <a:r>
              <a:rPr lang="fr-FR" sz="2800" b="1" dirty="0" smtClean="0">
                <a:solidFill>
                  <a:srgbClr val="FF0000"/>
                </a:solidFill>
              </a:rPr>
              <a:t>X2</a:t>
            </a:r>
            <a:endParaRPr lang="fr-FR" sz="2800" b="1" dirty="0">
              <a:solidFill>
                <a:srgbClr val="FF0000"/>
              </a:solidFill>
            </a:endParaRPr>
          </a:p>
        </p:txBody>
      </p:sp>
      <p:sp>
        <p:nvSpPr>
          <p:cNvPr id="9" name="Flèche vers le haut 8"/>
          <p:cNvSpPr/>
          <p:nvPr/>
        </p:nvSpPr>
        <p:spPr>
          <a:xfrm>
            <a:off x="7500958" y="2928934"/>
            <a:ext cx="142876" cy="35719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0" y="4071942"/>
            <a:ext cx="9144000" cy="2246769"/>
          </a:xfrm>
          <a:prstGeom prst="rect">
            <a:avLst/>
          </a:prstGeom>
          <a:noFill/>
        </p:spPr>
        <p:txBody>
          <a:bodyPr wrap="square" rtlCol="0">
            <a:spAutoFit/>
          </a:bodyPr>
          <a:lstStyle/>
          <a:p>
            <a:r>
              <a:rPr lang="fr-FR" sz="2800" b="1" dirty="0" smtClean="0"/>
              <a:t>Il faut 3 fois plus d’homme pour produire une unité d’ordinateur dans le pays A et simplement 2 fois plus d’homme dans le pays B pour produire cette même unité d’ordinateurs. Le pays B a donc intérêt à se spécialiser dans la production d’ordinateurs.</a:t>
            </a:r>
            <a:endParaRPr lang="fr-FR" sz="28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714489"/>
            <a:ext cx="8229600" cy="3214710"/>
          </a:xfrm>
        </p:spPr>
        <p:style>
          <a:lnRef idx="2">
            <a:schemeClr val="accent1"/>
          </a:lnRef>
          <a:fillRef idx="1">
            <a:schemeClr val="lt1"/>
          </a:fillRef>
          <a:effectRef idx="0">
            <a:schemeClr val="accent1"/>
          </a:effectRef>
          <a:fontRef idx="minor">
            <a:schemeClr val="dk1"/>
          </a:fontRef>
        </p:style>
        <p:txBody>
          <a:bodyPr>
            <a:normAutofit/>
          </a:bodyPr>
          <a:lstStyle/>
          <a:p>
            <a:pPr>
              <a:buNone/>
            </a:pPr>
            <a:r>
              <a:rPr lang="fr-FR" sz="2800" dirty="0" smtClean="0"/>
              <a:t>Quand un pays dispose de plusieurs avantages absolus, il doit se spécialiser là où son avantage est comparativement le plus grand, et quand un pays ne dispose d’aucun avantage absolu, il  doit  se  spécialiser  là  où  son  désavantage  est comparativement le plus petit ».</a:t>
            </a:r>
            <a:endParaRPr lang="fr-FR" sz="2800" dirty="0"/>
          </a:p>
        </p:txBody>
      </p:sp>
      <p:sp>
        <p:nvSpPr>
          <p:cNvPr id="3" name="Titre 2"/>
          <p:cNvSpPr>
            <a:spLocks noGrp="1"/>
          </p:cNvSpPr>
          <p:nvPr>
            <p:ph type="title"/>
          </p:nvPr>
        </p:nvSpPr>
        <p:spPr/>
        <p:txBody>
          <a:bodyPr>
            <a:normAutofit fontScale="90000"/>
          </a:bodyPr>
          <a:lstStyle/>
          <a:p>
            <a:r>
              <a:rPr lang="fr-FR" dirty="0" smtClean="0"/>
              <a:t>La théorie des avantages relatifs : David Ricardo</a:t>
            </a: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785926"/>
            <a:ext cx="8229600" cy="1804796"/>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fr-FR" sz="3200" dirty="0" smtClean="0"/>
              <a:t>Un pays doit se spécialiser dans la production qui nécessite le facteur de production dont il dispose en quantité abondantes.</a:t>
            </a:r>
            <a:endParaRPr lang="fr-FR" dirty="0"/>
          </a:p>
        </p:txBody>
      </p:sp>
      <p:sp>
        <p:nvSpPr>
          <p:cNvPr id="3" name="Titre 2"/>
          <p:cNvSpPr>
            <a:spLocks noGrp="1"/>
          </p:cNvSpPr>
          <p:nvPr>
            <p:ph type="title"/>
          </p:nvPr>
        </p:nvSpPr>
        <p:spPr>
          <a:xfrm>
            <a:off x="428596" y="428604"/>
            <a:ext cx="8229600" cy="1143000"/>
          </a:xfrm>
        </p:spPr>
        <p:txBody>
          <a:bodyPr>
            <a:normAutofit fontScale="90000"/>
          </a:bodyPr>
          <a:lstStyle/>
          <a:p>
            <a:r>
              <a:rPr lang="fr-FR" sz="3600" dirty="0" smtClean="0"/>
              <a:t>Le théorème de HOS : E-</a:t>
            </a:r>
            <a:r>
              <a:rPr lang="fr-FR" sz="3600" dirty="0" err="1" smtClean="0"/>
              <a:t>Heckscher</a:t>
            </a:r>
            <a:r>
              <a:rPr lang="fr-FR" sz="3600" dirty="0" smtClean="0"/>
              <a:t>, B-Ohlin et P-Samuelson</a:t>
            </a:r>
            <a:br>
              <a:rPr lang="fr-FR" sz="3600" dirty="0" smtClean="0"/>
            </a:b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142844" y="274638"/>
            <a:ext cx="8786874" cy="1143000"/>
          </a:xfrm>
        </p:spPr>
        <p:txBody>
          <a:bodyPr>
            <a:normAutofit fontScale="90000"/>
          </a:bodyPr>
          <a:lstStyle/>
          <a:p>
            <a:r>
              <a:rPr lang="fr-FR" dirty="0" smtClean="0"/>
              <a:t>Modèle HOS: spécialisation- facteur de production abondant</a:t>
            </a:r>
            <a:endParaRPr lang="fr-FR" dirty="0"/>
          </a:p>
        </p:txBody>
      </p:sp>
      <p:pic>
        <p:nvPicPr>
          <p:cNvPr id="1026" name="Picture 2" descr="http://www.arpentnourricier.org/wp-content/uploads/2010/05/rice_terrace_by_jonic_dao_on_flickr.jpg"/>
          <p:cNvPicPr>
            <a:picLocks noChangeAspect="1" noChangeArrowheads="1"/>
          </p:cNvPicPr>
          <p:nvPr/>
        </p:nvPicPr>
        <p:blipFill>
          <a:blip r:embed="rId2"/>
          <a:srcRect/>
          <a:stretch>
            <a:fillRect/>
          </a:stretch>
        </p:blipFill>
        <p:spPr bwMode="auto">
          <a:xfrm>
            <a:off x="285720" y="1643050"/>
            <a:ext cx="4500594" cy="4000528"/>
          </a:xfrm>
          <a:prstGeom prst="rect">
            <a:avLst/>
          </a:prstGeom>
          <a:noFill/>
        </p:spPr>
      </p:pic>
      <p:pic>
        <p:nvPicPr>
          <p:cNvPr id="1030" name="Picture 6" descr="http://www.ilo.org/dyn/media/images/watermark/e5265.jpg"/>
          <p:cNvPicPr>
            <a:picLocks noChangeAspect="1" noChangeArrowheads="1"/>
          </p:cNvPicPr>
          <p:nvPr/>
        </p:nvPicPr>
        <p:blipFill>
          <a:blip r:embed="rId3"/>
          <a:srcRect/>
          <a:stretch>
            <a:fillRect/>
          </a:stretch>
        </p:blipFill>
        <p:spPr bwMode="auto">
          <a:xfrm>
            <a:off x="4786314" y="1643050"/>
            <a:ext cx="4143404" cy="400052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None/>
            </a:pPr>
            <a:r>
              <a:rPr lang="fr-FR" dirty="0" smtClean="0"/>
              <a:t>1-1-1 Le  libre-échange</a:t>
            </a:r>
          </a:p>
          <a:p>
            <a:pPr>
              <a:buNone/>
            </a:pPr>
            <a:r>
              <a:rPr lang="fr-FR" dirty="0" smtClean="0"/>
              <a:t>1-1-1-1 Notion de libre échange</a:t>
            </a:r>
          </a:p>
        </p:txBody>
      </p:sp>
      <p:sp>
        <p:nvSpPr>
          <p:cNvPr id="2" name="Titre 1"/>
          <p:cNvSpPr>
            <a:spLocks noGrp="1"/>
          </p:cNvSpPr>
          <p:nvPr>
            <p:ph type="title"/>
          </p:nvPr>
        </p:nvSpPr>
        <p:spPr/>
        <p:txBody>
          <a:bodyPr/>
          <a:lstStyle/>
          <a:p>
            <a:r>
              <a:rPr lang="fr-FR" dirty="0" smtClean="0"/>
              <a:t>1-1 Les fondements théoriques</a:t>
            </a:r>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1519044"/>
          </a:xfrm>
        </p:spPr>
        <p:style>
          <a:lnRef idx="2">
            <a:schemeClr val="accent1"/>
          </a:lnRef>
          <a:fillRef idx="1">
            <a:schemeClr val="lt1"/>
          </a:fillRef>
          <a:effectRef idx="0">
            <a:schemeClr val="accent1"/>
          </a:effectRef>
          <a:fontRef idx="minor">
            <a:schemeClr val="dk1"/>
          </a:fontRef>
        </p:style>
        <p:txBody>
          <a:bodyPr/>
          <a:lstStyle/>
          <a:p>
            <a:r>
              <a:rPr lang="fr-FR" dirty="0" smtClean="0"/>
              <a:t>Une forte concurrence pourrait détruire les secteurs les plus vulnérables et moins compétitifs</a:t>
            </a:r>
            <a:endParaRPr lang="fr-FR" dirty="0"/>
          </a:p>
        </p:txBody>
      </p:sp>
      <p:sp>
        <p:nvSpPr>
          <p:cNvPr id="3" name="Titre 2"/>
          <p:cNvSpPr>
            <a:spLocks noGrp="1"/>
          </p:cNvSpPr>
          <p:nvPr>
            <p:ph type="title"/>
          </p:nvPr>
        </p:nvSpPr>
        <p:spPr/>
        <p:txBody>
          <a:bodyPr>
            <a:noAutofit/>
          </a:bodyPr>
          <a:lstStyle/>
          <a:p>
            <a:pPr lvl="0" algn="ctr"/>
            <a:r>
              <a:rPr lang="fr-FR" sz="3200" dirty="0" smtClean="0"/>
              <a:t>Déclin de certains secteurs(industries naissantes)</a:t>
            </a:r>
            <a:br>
              <a:rPr lang="fr-FR" sz="3200" dirty="0" smtClean="0"/>
            </a:br>
            <a:endParaRPr lang="fr-FR"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2161986"/>
          </a:xfrm>
        </p:spPr>
        <p:style>
          <a:lnRef idx="2">
            <a:schemeClr val="accent1"/>
          </a:lnRef>
          <a:fillRef idx="1">
            <a:schemeClr val="lt1"/>
          </a:fillRef>
          <a:effectRef idx="0">
            <a:schemeClr val="accent1"/>
          </a:effectRef>
          <a:fontRef idx="minor">
            <a:schemeClr val="dk1"/>
          </a:fontRef>
        </p:style>
        <p:txBody>
          <a:bodyPr/>
          <a:lstStyle/>
          <a:p>
            <a:r>
              <a:rPr lang="fr-FR" dirty="0" smtClean="0"/>
              <a:t>La concurrence oblige les entreprises à procéder aux restructurations qui entraînent généralement des pertes d’emplois voir aussi le recul des avantages sociaux accordés aux salariés</a:t>
            </a:r>
            <a:endParaRPr lang="fr-FR" dirty="0"/>
          </a:p>
        </p:txBody>
      </p:sp>
      <p:sp>
        <p:nvSpPr>
          <p:cNvPr id="3" name="Titre 2"/>
          <p:cNvSpPr>
            <a:spLocks noGrp="1"/>
          </p:cNvSpPr>
          <p:nvPr>
            <p:ph type="title"/>
          </p:nvPr>
        </p:nvSpPr>
        <p:spPr/>
        <p:txBody>
          <a:bodyPr/>
          <a:lstStyle/>
          <a:p>
            <a:pPr algn="ctr"/>
            <a:r>
              <a:rPr lang="fr-FR" dirty="0" smtClean="0"/>
              <a:t>Coût social</a:t>
            </a:r>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2304862"/>
          </a:xfrm>
        </p:spPr>
        <p:style>
          <a:lnRef idx="2">
            <a:schemeClr val="accent1"/>
          </a:lnRef>
          <a:fillRef idx="1">
            <a:schemeClr val="lt1"/>
          </a:fillRef>
          <a:effectRef idx="0">
            <a:schemeClr val="accent1"/>
          </a:effectRef>
          <a:fontRef idx="minor">
            <a:schemeClr val="dk1"/>
          </a:fontRef>
        </p:style>
        <p:txBody>
          <a:bodyPr/>
          <a:lstStyle/>
          <a:p>
            <a:r>
              <a:rPr lang="fr-FR" dirty="0" smtClean="0"/>
              <a:t>Les restructurations et la pression à la baisse sur les coûts de production engendrées par  la  concurrence  internationales  ont un  effet  dépressif sur la demande nationale et donc  sur la croissance économique.</a:t>
            </a:r>
            <a:endParaRPr lang="fr-FR" dirty="0"/>
          </a:p>
        </p:txBody>
      </p:sp>
      <p:sp>
        <p:nvSpPr>
          <p:cNvPr id="3" name="Titre 2"/>
          <p:cNvSpPr>
            <a:spLocks noGrp="1"/>
          </p:cNvSpPr>
          <p:nvPr>
            <p:ph type="title"/>
          </p:nvPr>
        </p:nvSpPr>
        <p:spPr/>
        <p:txBody>
          <a:bodyPr>
            <a:normAutofit fontScale="90000"/>
          </a:bodyPr>
          <a:lstStyle/>
          <a:p>
            <a:pPr lvl="0"/>
            <a:r>
              <a:rPr lang="fr-FR" sz="3600" dirty="0" smtClean="0"/>
              <a:t>Risque de ralentissement de la </a:t>
            </a:r>
            <a:r>
              <a:rPr lang="fr-FR" sz="3100" dirty="0" smtClean="0"/>
              <a:t>croissance</a:t>
            </a:r>
            <a:r>
              <a:rPr lang="fr-FR" dirty="0" smtClean="0"/>
              <a:t/>
            </a:r>
            <a:br>
              <a:rPr lang="fr-FR" dirty="0" smtClean="0"/>
            </a:b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2662052"/>
          </a:xfrm>
        </p:spPr>
        <p:style>
          <a:lnRef idx="2">
            <a:schemeClr val="accent1"/>
          </a:lnRef>
          <a:fillRef idx="1">
            <a:schemeClr val="lt1"/>
          </a:fillRef>
          <a:effectRef idx="0">
            <a:schemeClr val="accent1"/>
          </a:effectRef>
          <a:fontRef idx="minor">
            <a:schemeClr val="dk1"/>
          </a:fontRef>
        </p:style>
        <p:txBody>
          <a:bodyPr/>
          <a:lstStyle/>
          <a:p>
            <a:r>
              <a:rPr lang="fr-FR" dirty="0" smtClean="0"/>
              <a:t>surtout  des  pays  en  voie  de développement. (échange inégal)</a:t>
            </a:r>
          </a:p>
          <a:p>
            <a:r>
              <a:rPr lang="fr-FR" dirty="0" smtClean="0"/>
              <a:t>Ex: la spécialisation d’un pays doit porter sur les produits manufacturés, voire les services, même si au départ le pays dispose d’un avantage en matière agricole ou minière. </a:t>
            </a:r>
            <a:endParaRPr lang="fr-FR" dirty="0"/>
          </a:p>
        </p:txBody>
      </p:sp>
      <p:sp>
        <p:nvSpPr>
          <p:cNvPr id="3" name="Titre 2"/>
          <p:cNvSpPr>
            <a:spLocks noGrp="1"/>
          </p:cNvSpPr>
          <p:nvPr>
            <p:ph type="title"/>
          </p:nvPr>
        </p:nvSpPr>
        <p:spPr/>
        <p:txBody>
          <a:bodyPr/>
          <a:lstStyle/>
          <a:p>
            <a:r>
              <a:rPr lang="fr-FR" dirty="0" smtClean="0"/>
              <a:t>Risque  de  dépendance </a:t>
            </a: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r>
              <a:rPr lang="fr-FR" dirty="0" smtClean="0"/>
              <a:t>Les théoriciens contemporains du libre échange constatent un phénomène assez «curieux » (</a:t>
            </a:r>
            <a:r>
              <a:rPr lang="fr-FR" dirty="0" err="1" smtClean="0"/>
              <a:t>krugman</a:t>
            </a:r>
            <a:r>
              <a:rPr lang="fr-FR" dirty="0" smtClean="0"/>
              <a:t>): la plus grande partie des échanges internationaux ne sont pas des échanges de spécialisation, mais des échanges de produits identiques entre pays identiques. </a:t>
            </a:r>
          </a:p>
          <a:p>
            <a:r>
              <a:rPr lang="fr-FR" dirty="0" smtClean="0"/>
              <a:t>Ex: la France exporte vers les mêmes pays les mêmes produits qu’elle importe : la France vend à l’Allemagne des voitures, et lui achète des voitures.</a:t>
            </a:r>
          </a:p>
        </p:txBody>
      </p:sp>
      <p:sp>
        <p:nvSpPr>
          <p:cNvPr id="3" name="Titre 2"/>
          <p:cNvSpPr>
            <a:spLocks noGrp="1"/>
          </p:cNvSpPr>
          <p:nvPr>
            <p:ph type="title"/>
          </p:nvPr>
        </p:nvSpPr>
        <p:spPr/>
        <p:txBody>
          <a:bodyPr>
            <a:normAutofit fontScale="90000"/>
          </a:bodyPr>
          <a:lstStyle/>
          <a:p>
            <a:r>
              <a:rPr lang="fr-FR" sz="3600" dirty="0" smtClean="0"/>
              <a:t>Le commerce de similitude : limite de la théorie des avantages comparatifs</a:t>
            </a:r>
            <a:r>
              <a:rPr lang="fr-FR" dirty="0" smtClean="0"/>
              <a:t/>
            </a:r>
            <a:br>
              <a:rPr lang="fr-FR" dirty="0" smtClean="0"/>
            </a:br>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273349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fr-FR" dirty="0" smtClean="0"/>
              <a:t>1-1-2-1 Définition </a:t>
            </a:r>
          </a:p>
          <a:p>
            <a:r>
              <a:rPr lang="fr-FR" b="1" u="sng" dirty="0" smtClean="0"/>
              <a:t>Le  protectionnisme </a:t>
            </a:r>
            <a:r>
              <a:rPr lang="fr-FR" dirty="0" smtClean="0"/>
              <a:t>:  Doctrine  et  politique  économiques  qui  reposent  sur  l’application  de  mesures  visant  à  favoriser  les activités nationales et pénaliser la concurrence étrangère. (réduire l’accès des </a:t>
            </a:r>
            <a:r>
              <a:rPr lang="fr-FR" dirty="0" err="1" smtClean="0"/>
              <a:t>pdts</a:t>
            </a:r>
            <a:r>
              <a:rPr lang="fr-FR" dirty="0" smtClean="0"/>
              <a:t> étrangers au territoire national)</a:t>
            </a:r>
            <a:endParaRPr lang="fr-FR" dirty="0"/>
          </a:p>
        </p:txBody>
      </p:sp>
      <p:sp>
        <p:nvSpPr>
          <p:cNvPr id="3" name="Titre 2"/>
          <p:cNvSpPr>
            <a:spLocks noGrp="1"/>
          </p:cNvSpPr>
          <p:nvPr>
            <p:ph type="title"/>
          </p:nvPr>
        </p:nvSpPr>
        <p:spPr/>
        <p:txBody>
          <a:bodyPr>
            <a:normAutofit fontScale="90000"/>
          </a:bodyPr>
          <a:lstStyle/>
          <a:p>
            <a:r>
              <a:rPr lang="fr-FR" dirty="0" smtClean="0"/>
              <a:t>1-1-2 Le protectionnisme</a:t>
            </a:r>
            <a:br>
              <a:rPr lang="fr-FR" dirty="0" smtClean="0"/>
            </a:br>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Elles consistent à appliquer aux produits étrangers pénétrant sur le marché national des droits de douanes importants dans le but d'augmenter artificiellement leur prix et de les rendre ainsi plus chers. C'est la forme de protectionnisme la plus ancienne.</a:t>
            </a:r>
          </a:p>
          <a:p>
            <a:pPr>
              <a:buNone/>
            </a:pPr>
            <a:r>
              <a:rPr lang="fr-FR" dirty="0" smtClean="0"/>
              <a:t>                 </a:t>
            </a:r>
          </a:p>
          <a:p>
            <a:pPr>
              <a:buNone/>
            </a:pPr>
            <a:r>
              <a:rPr lang="fr-FR" dirty="0" smtClean="0"/>
              <a:t>                   réduction des importations et donc             assurer la compétitivité des produits nationaux</a:t>
            </a:r>
            <a:endParaRPr lang="fr-FR" dirty="0"/>
          </a:p>
        </p:txBody>
      </p:sp>
      <p:sp>
        <p:nvSpPr>
          <p:cNvPr id="3" name="Titre 2"/>
          <p:cNvSpPr>
            <a:spLocks noGrp="1"/>
          </p:cNvSpPr>
          <p:nvPr>
            <p:ph type="title"/>
          </p:nvPr>
        </p:nvSpPr>
        <p:spPr/>
        <p:txBody>
          <a:bodyPr>
            <a:normAutofit fontScale="90000"/>
          </a:bodyPr>
          <a:lstStyle/>
          <a:p>
            <a:r>
              <a:rPr lang="fr-FR" dirty="0" smtClean="0"/>
              <a:t>a- Les barrières tarifaires</a:t>
            </a:r>
            <a:br>
              <a:rPr lang="fr-FR" dirty="0" smtClean="0"/>
            </a:br>
            <a:endParaRPr lang="fr-FR" dirty="0"/>
          </a:p>
        </p:txBody>
      </p:sp>
      <p:sp>
        <p:nvSpPr>
          <p:cNvPr id="5" name="Flèche courbée vers la droite 4"/>
          <p:cNvSpPr/>
          <p:nvPr/>
        </p:nvSpPr>
        <p:spPr>
          <a:xfrm>
            <a:off x="1285852" y="3929066"/>
            <a:ext cx="1143008" cy="100013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nvGraphicFramePr>
        <p:xfrm>
          <a:off x="0" y="-2857544"/>
          <a:ext cx="9144000" cy="125016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28596" y="1857364"/>
            <a:ext cx="8229600" cy="1804796"/>
          </a:xfrm>
        </p:spPr>
        <p:style>
          <a:lnRef idx="2">
            <a:schemeClr val="accent1"/>
          </a:lnRef>
          <a:fillRef idx="1">
            <a:schemeClr val="lt1"/>
          </a:fillRef>
          <a:effectRef idx="0">
            <a:schemeClr val="accent1"/>
          </a:effectRef>
          <a:fontRef idx="minor">
            <a:schemeClr val="dk1"/>
          </a:fontRef>
        </p:style>
        <p:txBody>
          <a:bodyPr/>
          <a:lstStyle/>
          <a:p>
            <a:r>
              <a:rPr lang="fr-FR" dirty="0" smtClean="0"/>
              <a:t>Doctrine économique </a:t>
            </a:r>
            <a:r>
              <a:rPr lang="fr-FR" dirty="0" smtClean="0"/>
              <a:t>prônant (assurant) </a:t>
            </a:r>
            <a:r>
              <a:rPr lang="fr-FR" dirty="0" smtClean="0"/>
              <a:t>la liberté de circulation de tous les biens économiques (produits, services, capitaux, monnaie) entre les pays.</a:t>
            </a:r>
          </a:p>
          <a:p>
            <a:endParaRPr lang="fr-FR" dirty="0" smtClean="0"/>
          </a:p>
          <a:p>
            <a:endParaRPr lang="fr-FR" dirty="0"/>
          </a:p>
        </p:txBody>
      </p:sp>
      <p:sp>
        <p:nvSpPr>
          <p:cNvPr id="3" name="Titr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pPr algn="ctr"/>
            <a:r>
              <a:rPr lang="fr-FR" sz="4400" dirty="0" smtClean="0"/>
              <a:t>Libre-échange</a:t>
            </a:r>
            <a:r>
              <a:rPr lang="fr-FR" dirty="0" smtClean="0"/>
              <a:t> : </a:t>
            </a:r>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pPr>
              <a:buNone/>
            </a:pPr>
            <a:r>
              <a:rPr lang="fr-FR" dirty="0" smtClean="0"/>
              <a:t>maintenir la parité de la monnaie nationale à un cours artificiellement bas pour être compétitif sur les marchés mondiaux et favoriser les exportations. ( pour limiter les importations, l’Etat pratique la dévaluation)</a:t>
            </a:r>
            <a:endParaRPr lang="fr-FR" dirty="0"/>
          </a:p>
        </p:txBody>
      </p:sp>
      <p:sp>
        <p:nvSpPr>
          <p:cNvPr id="3" name="Titre 2"/>
          <p:cNvSpPr>
            <a:spLocks noGrp="1"/>
          </p:cNvSpPr>
          <p:nvPr>
            <p:ph type="title"/>
          </p:nvPr>
        </p:nvSpPr>
        <p:spPr/>
        <p:txBody>
          <a:bodyPr>
            <a:normAutofit fontScale="90000"/>
          </a:bodyPr>
          <a:lstStyle/>
          <a:p>
            <a:r>
              <a:rPr lang="fr-FR" dirty="0" smtClean="0"/>
              <a:t>c- Le protectionnisme monétaire (ou dumping monétaire) :</a:t>
            </a:r>
            <a:endParaRPr lang="fr-F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3019242"/>
          </a:xfrm>
        </p:spPr>
        <p:style>
          <a:lnRef idx="2">
            <a:schemeClr val="accent1"/>
          </a:lnRef>
          <a:fillRef idx="1">
            <a:schemeClr val="lt1"/>
          </a:fillRef>
          <a:effectRef idx="0">
            <a:schemeClr val="accent1"/>
          </a:effectRef>
          <a:fontRef idx="minor">
            <a:schemeClr val="dk1"/>
          </a:fontRef>
        </p:style>
        <p:txBody>
          <a:bodyPr/>
          <a:lstStyle/>
          <a:p>
            <a:r>
              <a:rPr lang="fr-FR" b="1" u="sng" dirty="0" smtClean="0"/>
              <a:t>Frédérique List </a:t>
            </a:r>
            <a:r>
              <a:rPr lang="fr-FR" dirty="0" smtClean="0"/>
              <a:t>est pour l’idée du protectionnisme car la mise en place de mesures protectionnistes par un pays permet la construction d’avantages comparatifs dans certaines industries « naissantes » qui n’ont pas encore les moyens de soutenir la concurrence des autres pays industrialisés. </a:t>
            </a:r>
            <a:endParaRPr lang="fr-FR" dirty="0"/>
          </a:p>
        </p:txBody>
      </p:sp>
      <p:sp>
        <p:nvSpPr>
          <p:cNvPr id="3" name="Titre 2"/>
          <p:cNvSpPr>
            <a:spLocks noGrp="1"/>
          </p:cNvSpPr>
          <p:nvPr>
            <p:ph type="title"/>
          </p:nvPr>
        </p:nvSpPr>
        <p:spPr/>
        <p:txBody>
          <a:bodyPr/>
          <a:lstStyle/>
          <a:p>
            <a:r>
              <a:rPr lang="fr-FR" dirty="0" smtClean="0"/>
              <a:t>1-1-2-3 Fondement théorique</a:t>
            </a:r>
            <a:endParaRPr lang="fr-FR" dirty="0"/>
          </a:p>
        </p:txBody>
      </p:sp>
      <p:sp>
        <p:nvSpPr>
          <p:cNvPr id="4" name="Flèche courbée vers la droite 3"/>
          <p:cNvSpPr/>
          <p:nvPr/>
        </p:nvSpPr>
        <p:spPr>
          <a:xfrm>
            <a:off x="642910" y="4714884"/>
            <a:ext cx="1071570" cy="1428760"/>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5" name="ZoneTexte 4"/>
          <p:cNvSpPr txBox="1"/>
          <p:nvPr/>
        </p:nvSpPr>
        <p:spPr>
          <a:xfrm>
            <a:off x="1928794" y="4714884"/>
            <a:ext cx="6968574" cy="156966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fr-FR" sz="2400" b="1" dirty="0" smtClean="0"/>
              <a:t>Un pays doit pratiquer le protectionnisme  pour défendre les industries naissantes, une fois ces dernières deviennent Compétitives, il peut pratiquer le libre échange</a:t>
            </a:r>
            <a:endParaRPr lang="fr-FR" sz="24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a:bodyPr>
          <a:lstStyle/>
          <a:p>
            <a:r>
              <a:rPr lang="fr-FR" dirty="0" smtClean="0"/>
              <a:t>Limiter la concurrence donc risque d’augmentation des prix et diminution de la qualité</a:t>
            </a:r>
          </a:p>
          <a:p>
            <a:r>
              <a:rPr lang="fr-FR" dirty="0" smtClean="0"/>
              <a:t>La perte du bien être pour tous les agents qui doivent payer un prix élevé pour obtenir le produit taxé et qui vont donc réduire leur consommation ;</a:t>
            </a:r>
          </a:p>
          <a:p>
            <a:r>
              <a:rPr lang="fr-FR" dirty="0" smtClean="0"/>
              <a:t>Un frein à la capacité d’adaptation des industries nationales. En effet, elles ne seront pas incitées à innover pour réduire leurs coûts ou pour présenter de nouveaux produits. </a:t>
            </a:r>
          </a:p>
          <a:p>
            <a:endParaRPr lang="fr-FR" dirty="0" smtClean="0"/>
          </a:p>
        </p:txBody>
      </p:sp>
      <p:sp>
        <p:nvSpPr>
          <p:cNvPr id="3" name="Titre 2"/>
          <p:cNvSpPr>
            <a:spLocks noGrp="1"/>
          </p:cNvSpPr>
          <p:nvPr>
            <p:ph type="title"/>
          </p:nvPr>
        </p:nvSpPr>
        <p:spPr>
          <a:xfrm>
            <a:off x="357158" y="274638"/>
            <a:ext cx="8329642" cy="1143000"/>
          </a:xfrm>
        </p:spPr>
        <p:txBody>
          <a:bodyPr>
            <a:normAutofit fontScale="90000"/>
          </a:bodyPr>
          <a:lstStyle/>
          <a:p>
            <a:r>
              <a:rPr lang="fr-FR" sz="3600" dirty="0" smtClean="0"/>
              <a:t>1-1-2-4 Les limites du protectionnisme:</a:t>
            </a:r>
            <a:br>
              <a:rPr lang="fr-FR" sz="3600" dirty="0" smtClean="0"/>
            </a:br>
            <a:endParaRPr lang="fr-F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447474"/>
          </a:xfrm>
        </p:spPr>
        <p:txBody>
          <a:bodyPr>
            <a:normAutofit fontScale="92500" lnSpcReduction="10000"/>
          </a:bodyPr>
          <a:lstStyle/>
          <a:p>
            <a:r>
              <a:rPr lang="fr-FR" dirty="0" smtClean="0"/>
              <a:t>1-2-1 </a:t>
            </a:r>
            <a:r>
              <a:rPr lang="fr-FR" b="1" dirty="0" smtClean="0"/>
              <a:t>La balance commerciale 2009-2010 </a:t>
            </a:r>
            <a:endParaRPr lang="fr-FR" b="1" dirty="0"/>
          </a:p>
        </p:txBody>
      </p:sp>
      <p:sp>
        <p:nvSpPr>
          <p:cNvPr id="3" name="Titre 2"/>
          <p:cNvSpPr>
            <a:spLocks noGrp="1"/>
          </p:cNvSpPr>
          <p:nvPr>
            <p:ph type="title"/>
          </p:nvPr>
        </p:nvSpPr>
        <p:spPr/>
        <p:txBody>
          <a:bodyPr>
            <a:normAutofit fontScale="90000"/>
          </a:bodyPr>
          <a:lstStyle/>
          <a:p>
            <a:r>
              <a:rPr lang="fr-FR" sz="2700" dirty="0" smtClean="0"/>
              <a:t>1-2 Mesure et analyse des échanges extérieurs : la balance des paiements et indicateurs </a:t>
            </a:r>
            <a:r>
              <a:rPr lang="fr-FR" dirty="0" smtClean="0"/>
              <a:t/>
            </a:r>
            <a:br>
              <a:rPr lang="fr-FR" dirty="0" smtClean="0"/>
            </a:br>
            <a:endParaRPr lang="fr-FR" dirty="0"/>
          </a:p>
        </p:txBody>
      </p:sp>
      <p:graphicFrame>
        <p:nvGraphicFramePr>
          <p:cNvPr id="4" name="Tableau 3"/>
          <p:cNvGraphicFramePr>
            <a:graphicFrameLocks noGrp="1"/>
          </p:cNvGraphicFramePr>
          <p:nvPr/>
        </p:nvGraphicFramePr>
        <p:xfrm>
          <a:off x="-2" y="2143116"/>
          <a:ext cx="9144002" cy="3308517"/>
        </p:xfrm>
        <a:graphic>
          <a:graphicData uri="http://schemas.openxmlformats.org/drawingml/2006/table">
            <a:tbl>
              <a:tblPr firstRow="1" bandRow="1">
                <a:tableStyleId>{5940675A-B579-460E-94D1-54222C63F5DA}</a:tableStyleId>
              </a:tblPr>
              <a:tblGrid>
                <a:gridCol w="1643044"/>
                <a:gridCol w="1143008"/>
                <a:gridCol w="1143008"/>
                <a:gridCol w="1000132"/>
                <a:gridCol w="1143008"/>
                <a:gridCol w="928694"/>
                <a:gridCol w="642942"/>
                <a:gridCol w="857256"/>
                <a:gridCol w="642910"/>
              </a:tblGrid>
              <a:tr h="839637">
                <a:tc rowSpan="3">
                  <a:txBody>
                    <a:bodyPr/>
                    <a:lstStyle/>
                    <a:p>
                      <a:r>
                        <a:rPr lang="fr-FR" b="1" dirty="0" smtClean="0"/>
                        <a:t>Poids en milliers</a:t>
                      </a:r>
                      <a:r>
                        <a:rPr lang="fr-FR" b="1" baseline="0" dirty="0" smtClean="0"/>
                        <a:t> de tonnes</a:t>
                      </a:r>
                    </a:p>
                    <a:p>
                      <a:r>
                        <a:rPr lang="fr-FR" b="1" baseline="0" dirty="0" smtClean="0"/>
                        <a:t>Valeur en millions de DH</a:t>
                      </a:r>
                      <a:endParaRPr lang="fr-FR" b="1" dirty="0"/>
                    </a:p>
                  </a:txBody>
                  <a:tcPr/>
                </a:tc>
                <a:tc gridSpan="2">
                  <a:txBody>
                    <a:bodyPr/>
                    <a:lstStyle/>
                    <a:p>
                      <a:r>
                        <a:rPr lang="fr-FR" b="1" dirty="0" smtClean="0"/>
                        <a:t>2009</a:t>
                      </a:r>
                      <a:endParaRPr lang="fr-FR" b="1" dirty="0"/>
                    </a:p>
                  </a:txBody>
                  <a:tcPr/>
                </a:tc>
                <a:tc hMerge="1">
                  <a:txBody>
                    <a:bodyPr/>
                    <a:lstStyle/>
                    <a:p>
                      <a:endParaRPr lang="fr-FR"/>
                    </a:p>
                  </a:txBody>
                  <a:tcPr/>
                </a:tc>
                <a:tc gridSpan="2">
                  <a:txBody>
                    <a:bodyPr/>
                    <a:lstStyle/>
                    <a:p>
                      <a:r>
                        <a:rPr lang="fr-FR" b="1" dirty="0" smtClean="0"/>
                        <a:t>2010</a:t>
                      </a:r>
                      <a:endParaRPr lang="fr-FR" b="1" dirty="0"/>
                    </a:p>
                  </a:txBody>
                  <a:tcPr/>
                </a:tc>
                <a:tc hMerge="1">
                  <a:txBody>
                    <a:bodyPr/>
                    <a:lstStyle/>
                    <a:p>
                      <a:endParaRPr lang="fr-FR"/>
                    </a:p>
                  </a:txBody>
                  <a:tcPr/>
                </a:tc>
                <a:tc gridSpan="4">
                  <a:txBody>
                    <a:bodyPr/>
                    <a:lstStyle/>
                    <a:p>
                      <a:r>
                        <a:rPr lang="fr-FR" b="1" dirty="0" smtClean="0"/>
                        <a:t>Evolution</a:t>
                      </a:r>
                      <a:endParaRPr lang="fr-FR" b="1" dirty="0"/>
                    </a:p>
                  </a:txBody>
                  <a:tcPr/>
                </a:tc>
                <a:tc hMerge="1">
                  <a:txBody>
                    <a:bodyPr/>
                    <a:lstStyle/>
                    <a:p>
                      <a:endParaRPr lang="fr-FR"/>
                    </a:p>
                  </a:txBody>
                  <a:tcPr/>
                </a:tc>
                <a:tc hMerge="1">
                  <a:txBody>
                    <a:bodyPr/>
                    <a:lstStyle/>
                    <a:p>
                      <a:endParaRPr lang="fr-FR" dirty="0"/>
                    </a:p>
                  </a:txBody>
                  <a:tcPr/>
                </a:tc>
                <a:tc hMerge="1">
                  <a:txBody>
                    <a:bodyPr/>
                    <a:lstStyle/>
                    <a:p>
                      <a:endParaRPr lang="fr-FR"/>
                    </a:p>
                  </a:txBody>
                  <a:tcPr/>
                </a:tc>
              </a:tr>
              <a:tr h="517685">
                <a:tc vMerge="1">
                  <a:txBody>
                    <a:bodyPr/>
                    <a:lstStyle/>
                    <a:p>
                      <a:endParaRPr lang="fr-FR"/>
                    </a:p>
                  </a:txBody>
                  <a:tcPr/>
                </a:tc>
                <a:tc rowSpan="2">
                  <a:txBody>
                    <a:bodyPr/>
                    <a:lstStyle/>
                    <a:p>
                      <a:r>
                        <a:rPr lang="fr-FR" b="1" dirty="0" smtClean="0"/>
                        <a:t>poids</a:t>
                      </a:r>
                      <a:endParaRPr lang="fr-FR" b="1" dirty="0"/>
                    </a:p>
                  </a:txBody>
                  <a:tcPr/>
                </a:tc>
                <a:tc rowSpan="2">
                  <a:txBody>
                    <a:bodyPr/>
                    <a:lstStyle/>
                    <a:p>
                      <a:r>
                        <a:rPr lang="fr-FR" b="1" dirty="0" smtClean="0"/>
                        <a:t>valeur</a:t>
                      </a:r>
                      <a:endParaRPr lang="fr-FR" b="1" dirty="0"/>
                    </a:p>
                  </a:txBody>
                  <a:tcPr/>
                </a:tc>
                <a:tc rowSpan="2">
                  <a:txBody>
                    <a:bodyPr/>
                    <a:lstStyle/>
                    <a:p>
                      <a:r>
                        <a:rPr lang="fr-FR" b="1" dirty="0" smtClean="0"/>
                        <a:t>Poids</a:t>
                      </a:r>
                      <a:endParaRPr lang="fr-FR" b="1" dirty="0"/>
                    </a:p>
                  </a:txBody>
                  <a:tcPr/>
                </a:tc>
                <a:tc rowSpan="2">
                  <a:txBody>
                    <a:bodyPr/>
                    <a:lstStyle/>
                    <a:p>
                      <a:r>
                        <a:rPr lang="fr-FR" b="1" dirty="0" smtClean="0"/>
                        <a:t>valeur</a:t>
                      </a:r>
                      <a:endParaRPr lang="fr-FR" b="1" dirty="0"/>
                    </a:p>
                  </a:txBody>
                  <a:tcPr/>
                </a:tc>
                <a:tc gridSpan="2">
                  <a:txBody>
                    <a:bodyPr/>
                    <a:lstStyle/>
                    <a:p>
                      <a:r>
                        <a:rPr lang="fr-FR" b="1" dirty="0" smtClean="0"/>
                        <a:t>poids</a:t>
                      </a:r>
                      <a:endParaRPr lang="fr-FR" b="1" dirty="0"/>
                    </a:p>
                  </a:txBody>
                  <a:tcPr/>
                </a:tc>
                <a:tc hMerge="1">
                  <a:txBody>
                    <a:bodyPr/>
                    <a:lstStyle/>
                    <a:p>
                      <a:endParaRPr lang="fr-FR"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t>valeur</a:t>
                      </a:r>
                    </a:p>
                    <a:p>
                      <a:endParaRPr lang="fr-FR" b="1" dirty="0"/>
                    </a:p>
                  </a:txBody>
                  <a:tcPr/>
                </a:tc>
                <a:tc hMerge="1">
                  <a:txBody>
                    <a:bodyPr/>
                    <a:lstStyle/>
                    <a:p>
                      <a:endParaRPr lang="fr-FR" dirty="0"/>
                    </a:p>
                  </a:txBody>
                  <a:tcPr/>
                </a:tc>
              </a:tr>
              <a:tr h="377671">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vMerge="1">
                  <a:txBody>
                    <a:bodyPr/>
                    <a:lstStyle/>
                    <a:p>
                      <a:endParaRPr lang="fr-FR"/>
                    </a:p>
                  </a:txBody>
                  <a:tcPr/>
                </a:tc>
                <a:tc>
                  <a:txBody>
                    <a:bodyPr/>
                    <a:lstStyle/>
                    <a:p>
                      <a:r>
                        <a:rPr lang="fr-FR" b="1" dirty="0" smtClean="0"/>
                        <a:t>1000t</a:t>
                      </a:r>
                      <a:endParaRPr lang="fr-FR" b="1" dirty="0"/>
                    </a:p>
                  </a:txBody>
                  <a:tcPr/>
                </a:tc>
                <a:tc>
                  <a:txBody>
                    <a:bodyPr/>
                    <a:lstStyle/>
                    <a:p>
                      <a:r>
                        <a:rPr lang="fr-FR" b="1" dirty="0" smtClean="0">
                          <a:latin typeface="Lucida Sans Unicode"/>
                          <a:cs typeface="Lucida Sans Unicode"/>
                        </a:rPr>
                        <a:t>%</a:t>
                      </a:r>
                      <a:endParaRPr lang="fr-FR" b="1" dirty="0"/>
                    </a:p>
                  </a:txBody>
                  <a:tcPr/>
                </a:tc>
                <a:tc>
                  <a:txBody>
                    <a:bodyPr/>
                    <a:lstStyle/>
                    <a:p>
                      <a:r>
                        <a:rPr lang="fr-FR" sz="1600" b="1" dirty="0" smtClean="0"/>
                        <a:t>montants</a:t>
                      </a:r>
                      <a:endParaRPr lang="fr-FR" sz="1600" b="1"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b="1" dirty="0" smtClean="0">
                          <a:latin typeface="+mn-lt"/>
                          <a:cs typeface="Lucida Sans Unicode"/>
                        </a:rPr>
                        <a:t>%</a:t>
                      </a:r>
                      <a:endParaRPr lang="fr-FR" b="1" dirty="0" smtClean="0"/>
                    </a:p>
                    <a:p>
                      <a:endParaRPr lang="fr-FR" b="1" dirty="0"/>
                    </a:p>
                  </a:txBody>
                  <a:tcPr/>
                </a:tc>
              </a:tr>
              <a:tr h="904224">
                <a:tc>
                  <a:txBody>
                    <a:bodyPr/>
                    <a:lstStyle/>
                    <a:p>
                      <a:r>
                        <a:rPr lang="fr-FR" b="1" dirty="0" smtClean="0"/>
                        <a:t>Importations CAF</a:t>
                      </a:r>
                    </a:p>
                    <a:p>
                      <a:r>
                        <a:rPr lang="fr-FR" b="1" dirty="0" smtClean="0"/>
                        <a:t>Exportations FOB</a:t>
                      </a:r>
                      <a:endParaRPr lang="fr-FR" b="1" dirty="0"/>
                    </a:p>
                  </a:txBody>
                  <a:tcPr/>
                </a:tc>
                <a:tc>
                  <a:txBody>
                    <a:bodyPr/>
                    <a:lstStyle/>
                    <a:p>
                      <a:r>
                        <a:rPr lang="fr-FR" b="1" dirty="0" smtClean="0"/>
                        <a:t>263 982</a:t>
                      </a:r>
                    </a:p>
                    <a:p>
                      <a:endParaRPr lang="fr-FR" b="1" dirty="0" smtClean="0"/>
                    </a:p>
                    <a:p>
                      <a:r>
                        <a:rPr lang="fr-FR" b="1" dirty="0" smtClean="0"/>
                        <a:t>113 020</a:t>
                      </a:r>
                      <a:endParaRPr lang="fr-FR" b="1" dirty="0"/>
                    </a:p>
                  </a:txBody>
                  <a:tcPr/>
                </a:tc>
                <a:tc>
                  <a:txBody>
                    <a:bodyPr/>
                    <a:lstStyle/>
                    <a:p>
                      <a:r>
                        <a:rPr lang="fr-FR" b="1" dirty="0" smtClean="0"/>
                        <a:t>40 570</a:t>
                      </a:r>
                    </a:p>
                    <a:p>
                      <a:endParaRPr lang="fr-FR" b="1" dirty="0" smtClean="0"/>
                    </a:p>
                    <a:p>
                      <a:r>
                        <a:rPr lang="fr-FR" b="1" dirty="0" smtClean="0"/>
                        <a:t>113 020</a:t>
                      </a:r>
                      <a:endParaRPr lang="fr-FR" b="1" dirty="0"/>
                    </a:p>
                  </a:txBody>
                  <a:tcPr/>
                </a:tc>
                <a:tc>
                  <a:txBody>
                    <a:bodyPr/>
                    <a:lstStyle/>
                    <a:p>
                      <a:r>
                        <a:rPr lang="fr-FR" b="1" dirty="0" smtClean="0"/>
                        <a:t>40 570</a:t>
                      </a:r>
                    </a:p>
                    <a:p>
                      <a:endParaRPr lang="fr-FR" b="1" dirty="0" smtClean="0"/>
                    </a:p>
                    <a:p>
                      <a:r>
                        <a:rPr lang="fr-FR" b="1" dirty="0" smtClean="0"/>
                        <a:t>23 219</a:t>
                      </a:r>
                      <a:endParaRPr lang="fr-FR" b="1" dirty="0"/>
                    </a:p>
                  </a:txBody>
                  <a:tcPr/>
                </a:tc>
                <a:tc>
                  <a:txBody>
                    <a:bodyPr/>
                    <a:lstStyle/>
                    <a:p>
                      <a:r>
                        <a:rPr lang="fr-FR" b="1" dirty="0" smtClean="0"/>
                        <a:t>297 089</a:t>
                      </a:r>
                    </a:p>
                    <a:p>
                      <a:endParaRPr lang="fr-FR" b="1" dirty="0" smtClean="0"/>
                    </a:p>
                    <a:p>
                      <a:r>
                        <a:rPr lang="fr-FR" b="1" dirty="0" smtClean="0"/>
                        <a:t>147 948</a:t>
                      </a:r>
                      <a:endParaRPr lang="fr-FR" b="1" dirty="0"/>
                    </a:p>
                  </a:txBody>
                  <a:tcPr/>
                </a:tc>
                <a:tc>
                  <a:txBody>
                    <a:bodyPr/>
                    <a:lstStyle/>
                    <a:p>
                      <a:r>
                        <a:rPr lang="fr-FR" b="1" dirty="0" smtClean="0"/>
                        <a:t>……...</a:t>
                      </a:r>
                    </a:p>
                    <a:p>
                      <a:endParaRPr lang="fr-FR" b="1" dirty="0" smtClean="0"/>
                    </a:p>
                    <a:p>
                      <a:r>
                        <a:rPr lang="fr-FR" b="1" dirty="0" smtClean="0"/>
                        <a:t>………</a:t>
                      </a:r>
                      <a:endParaRPr lang="fr-FR" b="1" dirty="0"/>
                    </a:p>
                  </a:txBody>
                  <a:tcPr/>
                </a:tc>
                <a:tc>
                  <a:txBody>
                    <a:bodyPr/>
                    <a:lstStyle/>
                    <a:p>
                      <a:r>
                        <a:rPr lang="fr-FR" b="1" dirty="0" smtClean="0"/>
                        <a:t>……</a:t>
                      </a:r>
                    </a:p>
                    <a:p>
                      <a:endParaRPr lang="fr-FR" b="1" dirty="0" smtClean="0"/>
                    </a:p>
                    <a:p>
                      <a:r>
                        <a:rPr lang="fr-FR" b="1" dirty="0" smtClean="0"/>
                        <a:t>……</a:t>
                      </a:r>
                      <a:endParaRPr lang="fr-FR" b="1" dirty="0"/>
                    </a:p>
                  </a:txBody>
                  <a:tcPr/>
                </a:tc>
                <a:tc>
                  <a:txBody>
                    <a:bodyPr/>
                    <a:lstStyle/>
                    <a:p>
                      <a:r>
                        <a:rPr lang="fr-FR" b="1" dirty="0" smtClean="0"/>
                        <a:t>……</a:t>
                      </a:r>
                    </a:p>
                    <a:p>
                      <a:endParaRPr lang="fr-FR" b="1" dirty="0" smtClean="0"/>
                    </a:p>
                    <a:p>
                      <a:r>
                        <a:rPr lang="fr-FR" b="1" dirty="0" smtClean="0"/>
                        <a:t>……</a:t>
                      </a:r>
                      <a:endParaRPr lang="fr-FR" b="1" dirty="0"/>
                    </a:p>
                  </a:txBody>
                  <a:tcPr/>
                </a:tc>
                <a:tc>
                  <a:txBody>
                    <a:bodyPr/>
                    <a:lstStyle/>
                    <a:p>
                      <a:r>
                        <a:rPr lang="fr-FR" b="1" dirty="0" smtClean="0"/>
                        <a:t>……</a:t>
                      </a:r>
                    </a:p>
                    <a:p>
                      <a:endParaRPr lang="fr-FR" b="1" dirty="0" smtClean="0"/>
                    </a:p>
                    <a:p>
                      <a:r>
                        <a:rPr lang="fr-FR" b="1" dirty="0" smtClean="0"/>
                        <a:t>……</a:t>
                      </a:r>
                      <a:endParaRPr lang="fr-FR" b="1" dirty="0"/>
                    </a:p>
                  </a:txBody>
                  <a:tcPr/>
                </a:tc>
              </a:tr>
            </a:tbl>
          </a:graphicData>
        </a:graphic>
      </p:graphicFrame>
      <p:sp>
        <p:nvSpPr>
          <p:cNvPr id="5" name="ZoneTexte 4"/>
          <p:cNvSpPr txBox="1"/>
          <p:nvPr/>
        </p:nvSpPr>
        <p:spPr>
          <a:xfrm>
            <a:off x="2537704" y="5572140"/>
            <a:ext cx="6606296" cy="646331"/>
          </a:xfrm>
          <a:prstGeom prst="rect">
            <a:avLst/>
          </a:prstGeom>
          <a:noFill/>
        </p:spPr>
        <p:txBody>
          <a:bodyPr wrap="none" rtlCol="0">
            <a:spAutoFit/>
          </a:bodyPr>
          <a:lstStyle/>
          <a:p>
            <a:r>
              <a:rPr lang="fr-FR" dirty="0" smtClean="0"/>
              <a:t>Rapport annuel de Bank Al </a:t>
            </a:r>
            <a:r>
              <a:rPr lang="fr-FR" dirty="0" err="1" smtClean="0"/>
              <a:t>Maghrib</a:t>
            </a:r>
            <a:r>
              <a:rPr lang="fr-FR" dirty="0" smtClean="0"/>
              <a:t> 2010, www.bkam.ma</a:t>
            </a:r>
          </a:p>
          <a:p>
            <a:r>
              <a:rPr lang="fr-FR" dirty="0" smtClean="0"/>
              <a:t>* : chiffres révisés</a:t>
            </a:r>
            <a:endParaRPr lang="fr-F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b="1" u="sng" dirty="0" smtClean="0">
                <a:solidFill>
                  <a:srgbClr val="FF0000"/>
                </a:solidFill>
              </a:rPr>
              <a:t>La balance commerciale </a:t>
            </a:r>
            <a:r>
              <a:rPr lang="fr-FR" dirty="0" smtClean="0"/>
              <a:t>est un compte statistique qui enregistre les flux de  marchandises (exportations et importations) entre un pays donné et le reste du monde à une date donnée.</a:t>
            </a:r>
            <a:endParaRPr lang="fr-FR" dirty="0"/>
          </a:p>
        </p:txBody>
      </p:sp>
      <p:sp>
        <p:nvSpPr>
          <p:cNvPr id="3" name="Titre 2"/>
          <p:cNvSpPr>
            <a:spLocks noGrp="1"/>
          </p:cNvSpPr>
          <p:nvPr>
            <p:ph type="title"/>
          </p:nvPr>
        </p:nvSpPr>
        <p:spPr/>
        <p:txBody>
          <a:bodyPr>
            <a:normAutofit fontScale="90000"/>
          </a:bodyPr>
          <a:lstStyle/>
          <a:p>
            <a:r>
              <a:rPr lang="fr-FR" dirty="0" smtClean="0"/>
              <a:t>Définition : </a:t>
            </a:r>
            <a:br>
              <a:rPr lang="fr-FR" dirty="0" smtClean="0"/>
            </a:br>
            <a:endParaRPr lang="fr-F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b="1" dirty="0" smtClean="0">
                <a:solidFill>
                  <a:srgbClr val="FF0000"/>
                </a:solidFill>
              </a:rPr>
              <a:t>Les exportations </a:t>
            </a:r>
            <a:r>
              <a:rPr lang="fr-FR" dirty="0" smtClean="0"/>
              <a:t>de marchandises sont souvent comptabilisés à une valeur FOB (Free on </a:t>
            </a:r>
            <a:r>
              <a:rPr lang="fr-FR" dirty="0" err="1" smtClean="0"/>
              <a:t>board</a:t>
            </a:r>
            <a:r>
              <a:rPr lang="fr-FR" dirty="0" smtClean="0"/>
              <a:t>), c'est-à-dire à la valeur du produit à sa sortie de l’usine majorés des coûts de transport jusqu’à la frontière du pays exportateur.</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b="1" dirty="0" smtClean="0">
                <a:solidFill>
                  <a:srgbClr val="FF0000"/>
                </a:solidFill>
              </a:rPr>
              <a:t>Les importations </a:t>
            </a:r>
            <a:r>
              <a:rPr lang="fr-FR" dirty="0" smtClean="0"/>
              <a:t>de marchandises sont en général comptabilisées CAF (Coût assurance fret), c'est-à-dire le prix du bien majoré des frais de transport et d’assurance à la frontière du pays importateur.</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7158" y="1481328"/>
            <a:ext cx="8429684" cy="4525963"/>
          </a:xfrm>
        </p:spPr>
        <p:txBody>
          <a:bodyPr/>
          <a:lstStyle/>
          <a:p>
            <a:r>
              <a:rPr lang="fr-FR" dirty="0" smtClean="0"/>
              <a:t>Le solde commercial se calcule par la différence des exportations et des importations (exportations - importations) au cours d'une période déterminée, qui est le plus souvent un mois, un trimestre ou une année.</a:t>
            </a:r>
          </a:p>
        </p:txBody>
      </p:sp>
      <p:sp>
        <p:nvSpPr>
          <p:cNvPr id="3" name="Titre 2"/>
          <p:cNvSpPr>
            <a:spLocks noGrp="1"/>
          </p:cNvSpPr>
          <p:nvPr>
            <p:ph type="title"/>
          </p:nvPr>
        </p:nvSpPr>
        <p:spPr/>
        <p:txBody>
          <a:bodyPr>
            <a:normAutofit fontScale="90000"/>
          </a:bodyPr>
          <a:lstStyle/>
          <a:p>
            <a:r>
              <a:rPr lang="fr-FR" dirty="0" smtClean="0"/>
              <a:t>Le solde commercial : </a:t>
            </a:r>
            <a:br>
              <a:rPr lang="fr-FR" dirty="0" smtClean="0"/>
            </a:br>
            <a:endParaRPr lang="fr-FR" dirty="0"/>
          </a:p>
        </p:txBody>
      </p:sp>
      <p:sp>
        <p:nvSpPr>
          <p:cNvPr id="4" name="Rectangle 3"/>
          <p:cNvSpPr/>
          <p:nvPr/>
        </p:nvSpPr>
        <p:spPr>
          <a:xfrm>
            <a:off x="357158" y="4000504"/>
            <a:ext cx="8572560"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sz="2800" dirty="0" smtClean="0"/>
              <a:t>Solde commercial = Exportations – Importations</a:t>
            </a:r>
          </a:p>
          <a:p>
            <a:pPr algn="ctr"/>
            <a:endParaRPr lang="fr-F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481328"/>
            <a:ext cx="9144000" cy="4525963"/>
          </a:xfrm>
        </p:spPr>
        <p:txBody>
          <a:bodyPr/>
          <a:lstStyle/>
          <a:p>
            <a:r>
              <a:rPr lang="fr-FR" dirty="0" smtClean="0"/>
              <a:t>Solde commercial &gt; 0           </a:t>
            </a:r>
            <a:r>
              <a:rPr lang="fr-FR" sz="2800" b="1" dirty="0" smtClean="0">
                <a:solidFill>
                  <a:srgbClr val="C00000"/>
                </a:solidFill>
              </a:rPr>
              <a:t>Excédent commercial </a:t>
            </a:r>
            <a:r>
              <a:rPr lang="fr-FR" dirty="0" smtClean="0"/>
              <a:t> les exportations dépassent les importations ;</a:t>
            </a:r>
          </a:p>
          <a:p>
            <a:pPr>
              <a:buNone/>
            </a:pPr>
            <a:endParaRPr lang="fr-FR" dirty="0" smtClean="0"/>
          </a:p>
          <a:p>
            <a:r>
              <a:rPr lang="fr-FR" dirty="0" smtClean="0"/>
              <a:t>Solde commercial &lt; 0            </a:t>
            </a:r>
            <a:r>
              <a:rPr lang="fr-FR" sz="2800" b="1" dirty="0" smtClean="0">
                <a:solidFill>
                  <a:srgbClr val="C00000"/>
                </a:solidFill>
              </a:rPr>
              <a:t>Déficit commercial </a:t>
            </a:r>
            <a:r>
              <a:rPr lang="fr-FR" dirty="0" smtClean="0"/>
              <a:t>les importations dépassent les exportations ;</a:t>
            </a:r>
          </a:p>
          <a:p>
            <a:pPr>
              <a:buNone/>
            </a:pPr>
            <a:endParaRPr lang="fr-FR" dirty="0" smtClean="0"/>
          </a:p>
          <a:p>
            <a:r>
              <a:rPr lang="fr-FR" dirty="0" smtClean="0"/>
              <a:t>Solde commercial = 0           </a:t>
            </a:r>
            <a:r>
              <a:rPr lang="fr-FR" sz="2800" b="1" dirty="0" smtClean="0">
                <a:solidFill>
                  <a:srgbClr val="C00000"/>
                </a:solidFill>
              </a:rPr>
              <a:t>Balance commerciale équilibrée</a:t>
            </a:r>
            <a:r>
              <a:rPr lang="fr-FR" dirty="0" smtClean="0"/>
              <a:t> : les exportations sont égales aux importations. </a:t>
            </a:r>
            <a:endParaRPr lang="fr-FR" dirty="0"/>
          </a:p>
        </p:txBody>
      </p:sp>
      <p:sp>
        <p:nvSpPr>
          <p:cNvPr id="3" name="Titre 2"/>
          <p:cNvSpPr>
            <a:spLocks noGrp="1"/>
          </p:cNvSpPr>
          <p:nvPr>
            <p:ph type="title"/>
          </p:nvPr>
        </p:nvSpPr>
        <p:spPr/>
        <p:txBody>
          <a:bodyPr>
            <a:normAutofit fontScale="90000"/>
          </a:bodyPr>
          <a:lstStyle/>
          <a:p>
            <a:r>
              <a:rPr lang="fr-FR" dirty="0" smtClean="0"/>
              <a:t>Trois situations sont possibles :</a:t>
            </a:r>
            <a:br>
              <a:rPr lang="fr-FR" dirty="0" smtClean="0"/>
            </a:br>
            <a:endParaRPr lang="fr-FR" dirty="0"/>
          </a:p>
        </p:txBody>
      </p:sp>
      <p:sp>
        <p:nvSpPr>
          <p:cNvPr id="4" name="Flèche droite 3"/>
          <p:cNvSpPr/>
          <p:nvPr/>
        </p:nvSpPr>
        <p:spPr>
          <a:xfrm>
            <a:off x="4214810" y="1643050"/>
            <a:ext cx="100013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4214810" y="3000372"/>
            <a:ext cx="100013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4143372" y="4286256"/>
            <a:ext cx="100013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1785926"/>
          <a:ext cx="9144000" cy="1071570"/>
        </p:xfrm>
        <a:graphic>
          <a:graphicData uri="http://schemas.openxmlformats.org/drawingml/2006/table">
            <a:tbl>
              <a:tblPr firstRow="1" bandRow="1">
                <a:tableStyleId>{5940675A-B579-460E-94D1-54222C63F5DA}</a:tableStyleId>
              </a:tblPr>
              <a:tblGrid>
                <a:gridCol w="2286000"/>
                <a:gridCol w="2286000"/>
                <a:gridCol w="2286000"/>
                <a:gridCol w="2286000"/>
              </a:tblGrid>
              <a:tr h="535785">
                <a:tc>
                  <a:txBody>
                    <a:bodyPr/>
                    <a:lstStyle/>
                    <a:p>
                      <a:endParaRPr lang="fr-FR" dirty="0"/>
                    </a:p>
                  </a:txBody>
                  <a:tcPr/>
                </a:tc>
                <a:tc>
                  <a:txBody>
                    <a:bodyPr/>
                    <a:lstStyle/>
                    <a:p>
                      <a:r>
                        <a:rPr lang="fr-FR" dirty="0" smtClean="0"/>
                        <a:t>2009</a:t>
                      </a:r>
                      <a:endParaRPr lang="fr-FR" dirty="0"/>
                    </a:p>
                  </a:txBody>
                  <a:tcPr/>
                </a:tc>
                <a:tc>
                  <a:txBody>
                    <a:bodyPr/>
                    <a:lstStyle/>
                    <a:p>
                      <a:r>
                        <a:rPr lang="fr-FR" dirty="0" smtClean="0"/>
                        <a:t>2010</a:t>
                      </a:r>
                      <a:endParaRPr lang="fr-FR" dirty="0"/>
                    </a:p>
                  </a:txBody>
                  <a:tcPr/>
                </a:tc>
                <a:tc>
                  <a:txBody>
                    <a:bodyPr/>
                    <a:lstStyle/>
                    <a:p>
                      <a:r>
                        <a:rPr lang="fr-FR" dirty="0" smtClean="0"/>
                        <a:t>Variation</a:t>
                      </a:r>
                      <a:endParaRPr lang="fr-FR" dirty="0"/>
                    </a:p>
                  </a:txBody>
                  <a:tcPr/>
                </a:tc>
              </a:tr>
              <a:tr h="535785">
                <a:tc>
                  <a:txBody>
                    <a:bodyPr/>
                    <a:lstStyle/>
                    <a:p>
                      <a:r>
                        <a:rPr lang="fr-FR" dirty="0" smtClean="0"/>
                        <a:t>Solde</a:t>
                      </a:r>
                      <a:r>
                        <a:rPr lang="fr-FR" baseline="0" dirty="0" smtClean="0"/>
                        <a:t> commercial</a:t>
                      </a:r>
                      <a:endParaRPr lang="fr-FR" dirty="0"/>
                    </a:p>
                  </a:txBody>
                  <a:tcPr/>
                </a:tc>
                <a:tc>
                  <a:txBody>
                    <a:bodyPr/>
                    <a:lstStyle/>
                    <a:p>
                      <a:r>
                        <a:rPr lang="fr-FR" dirty="0" smtClean="0"/>
                        <a:t>……………………</a:t>
                      </a:r>
                      <a:endParaRPr lang="fr-FR" dirty="0"/>
                    </a:p>
                  </a:txBody>
                  <a:tcPr/>
                </a:tc>
                <a:tc>
                  <a:txBody>
                    <a:bodyPr/>
                    <a:lstStyle/>
                    <a:p>
                      <a:r>
                        <a:rPr lang="fr-FR" dirty="0" smtClean="0"/>
                        <a:t>……………………</a:t>
                      </a:r>
                      <a:endParaRPr lang="fr-FR" dirty="0"/>
                    </a:p>
                  </a:txBody>
                  <a:tcPr/>
                </a:tc>
                <a:tc>
                  <a:txBody>
                    <a:bodyPr/>
                    <a:lstStyle/>
                    <a:p>
                      <a:r>
                        <a:rPr lang="fr-FR" dirty="0" smtClean="0"/>
                        <a:t>……………………</a:t>
                      </a:r>
                      <a:endParaRPr lang="fr-FR" dirty="0"/>
                    </a:p>
                  </a:txBody>
                  <a:tcPr/>
                </a:tc>
              </a:tr>
            </a:tbl>
          </a:graphicData>
        </a:graphic>
      </p:graphicFrame>
      <p:sp>
        <p:nvSpPr>
          <p:cNvPr id="3" name="Titre 2"/>
          <p:cNvSpPr>
            <a:spLocks noGrp="1"/>
          </p:cNvSpPr>
          <p:nvPr>
            <p:ph type="title"/>
          </p:nvPr>
        </p:nvSpPr>
        <p:spPr/>
        <p:txBody>
          <a:bodyPr>
            <a:normAutofit fontScale="90000"/>
          </a:bodyPr>
          <a:lstStyle/>
          <a:p>
            <a:r>
              <a:rPr lang="fr-FR" dirty="0" smtClean="0"/>
              <a:t>Calcul du solde commercial en 2009 et 2010 et sa variation</a:t>
            </a:r>
            <a:endParaRPr lang="fr-FR" dirty="0"/>
          </a:p>
        </p:txBody>
      </p:sp>
      <p:sp>
        <p:nvSpPr>
          <p:cNvPr id="5" name="ZoneTexte 4"/>
          <p:cNvSpPr txBox="1"/>
          <p:nvPr/>
        </p:nvSpPr>
        <p:spPr>
          <a:xfrm>
            <a:off x="642877" y="3000372"/>
            <a:ext cx="8501123" cy="3108543"/>
          </a:xfrm>
          <a:prstGeom prst="rect">
            <a:avLst/>
          </a:prstGeom>
          <a:noFill/>
        </p:spPr>
        <p:txBody>
          <a:bodyPr wrap="square" rtlCol="0">
            <a:spAutoFit/>
          </a:bodyPr>
          <a:lstStyle/>
          <a:p>
            <a:r>
              <a:rPr lang="fr-FR" sz="2800" b="1" u="sng" dirty="0" smtClean="0">
                <a:solidFill>
                  <a:srgbClr val="C00000"/>
                </a:solidFill>
              </a:rPr>
              <a:t>Interprétation :</a:t>
            </a:r>
          </a:p>
          <a:p>
            <a:r>
              <a:rPr lang="fr-FR" sz="2400" b="1" dirty="0" smtClean="0"/>
              <a:t>Il s’agit d’un déficit commercial pour les deux années. </a:t>
            </a:r>
          </a:p>
          <a:p>
            <a:r>
              <a:rPr lang="fr-FR" sz="2400" b="1" dirty="0" smtClean="0"/>
              <a:t>Le Maroc a dégagé en 2009 un déficit commercial de 150 962 millions de DH. C'est-à-dire que les importations ont dépassé les exportations de 150 962 millions de DH. En 2010, le déficit enregistré est de 149 141 MDH ; soit un léger recul de 1,2 % par rapport à 2009.</a:t>
            </a:r>
            <a:endParaRPr lang="fr-FR"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714488"/>
            <a:ext cx="8229600" cy="1090416"/>
          </a:xfrm>
        </p:spPr>
        <p:style>
          <a:lnRef idx="2">
            <a:schemeClr val="accent1"/>
          </a:lnRef>
          <a:fillRef idx="1">
            <a:schemeClr val="lt1"/>
          </a:fillRef>
          <a:effectRef idx="0">
            <a:schemeClr val="accent1"/>
          </a:effectRef>
          <a:fontRef idx="minor">
            <a:schemeClr val="dk1"/>
          </a:fontRef>
        </p:style>
        <p:txBody>
          <a:bodyPr/>
          <a:lstStyle/>
          <a:p>
            <a:r>
              <a:rPr lang="fr-FR" dirty="0" smtClean="0"/>
              <a:t>Répartition des différentes spécialisations entre tous les pays du monde.</a:t>
            </a:r>
          </a:p>
          <a:p>
            <a:endParaRPr lang="fr-FR" dirty="0"/>
          </a:p>
        </p:txBody>
      </p:sp>
      <p:sp>
        <p:nvSpPr>
          <p:cNvPr id="3" name="Titre 2"/>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normAutofit fontScale="90000"/>
          </a:bodyPr>
          <a:lstStyle/>
          <a:p>
            <a:r>
              <a:rPr lang="fr-FR" sz="3600" dirty="0" smtClean="0"/>
              <a:t>Division Internationale du Travail (DIT): </a:t>
            </a:r>
            <a:endParaRPr lang="fr-F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1804796"/>
          </a:xfrm>
        </p:spPr>
        <p:txBody>
          <a:bodyPr/>
          <a:lstStyle/>
          <a:p>
            <a:pPr>
              <a:buNone/>
            </a:pPr>
            <a:r>
              <a:rPr lang="fr-FR" dirty="0" smtClean="0"/>
              <a:t>Le  taux  de couverture est  le  rapport  de  la  valeur  des  exportations  divisée  par  celles  des  importations. Il  est  calculé  en pourcentage.</a:t>
            </a:r>
            <a:endParaRPr lang="fr-FR" dirty="0"/>
          </a:p>
        </p:txBody>
      </p:sp>
      <p:sp>
        <p:nvSpPr>
          <p:cNvPr id="3" name="Titre 2"/>
          <p:cNvSpPr>
            <a:spLocks noGrp="1"/>
          </p:cNvSpPr>
          <p:nvPr>
            <p:ph type="title"/>
          </p:nvPr>
        </p:nvSpPr>
        <p:spPr/>
        <p:txBody>
          <a:bodyPr>
            <a:normAutofit fontScale="90000"/>
          </a:bodyPr>
          <a:lstStyle/>
          <a:p>
            <a:r>
              <a:rPr lang="fr-FR" dirty="0" smtClean="0"/>
              <a:t>Le taux de couverture : </a:t>
            </a:r>
            <a:br>
              <a:rPr lang="fr-FR" dirty="0" smtClean="0"/>
            </a:br>
            <a:endParaRPr lang="fr-FR" dirty="0"/>
          </a:p>
        </p:txBody>
      </p:sp>
      <p:sp>
        <p:nvSpPr>
          <p:cNvPr id="4" name="Rectangle 3"/>
          <p:cNvSpPr/>
          <p:nvPr/>
        </p:nvSpPr>
        <p:spPr>
          <a:xfrm>
            <a:off x="857224" y="3857628"/>
            <a:ext cx="6786610" cy="14287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dirty="0" smtClean="0"/>
              <a:t>Taux de couverture =                                           x 100</a:t>
            </a:r>
          </a:p>
        </p:txBody>
      </p:sp>
      <p:cxnSp>
        <p:nvCxnSpPr>
          <p:cNvPr id="6" name="Connecteur droit 5"/>
          <p:cNvCxnSpPr/>
          <p:nvPr/>
        </p:nvCxnSpPr>
        <p:spPr>
          <a:xfrm>
            <a:off x="3571868" y="4572008"/>
            <a:ext cx="2786082" cy="1588"/>
          </a:xfrm>
          <a:prstGeom prst="line">
            <a:avLst/>
          </a:prstGeom>
        </p:spPr>
        <p:style>
          <a:lnRef idx="2">
            <a:schemeClr val="dk1"/>
          </a:lnRef>
          <a:fillRef idx="0">
            <a:schemeClr val="dk1"/>
          </a:fillRef>
          <a:effectRef idx="1">
            <a:schemeClr val="dk1"/>
          </a:effectRef>
          <a:fontRef idx="minor">
            <a:schemeClr val="tx1"/>
          </a:fontRef>
        </p:style>
      </p:cxnSp>
      <p:sp>
        <p:nvSpPr>
          <p:cNvPr id="8" name="ZoneTexte 7"/>
          <p:cNvSpPr txBox="1"/>
          <p:nvPr/>
        </p:nvSpPr>
        <p:spPr>
          <a:xfrm>
            <a:off x="3786182" y="4071942"/>
            <a:ext cx="2460930" cy="923330"/>
          </a:xfrm>
          <a:prstGeom prst="rect">
            <a:avLst/>
          </a:prstGeom>
          <a:noFill/>
        </p:spPr>
        <p:txBody>
          <a:bodyPr wrap="none" rtlCol="0">
            <a:spAutoFit/>
          </a:bodyPr>
          <a:lstStyle/>
          <a:p>
            <a:r>
              <a:rPr lang="fr-FR" dirty="0" smtClean="0"/>
              <a:t>Valeur Exportations </a:t>
            </a:r>
          </a:p>
          <a:p>
            <a:endParaRPr lang="fr-FR" dirty="0" smtClean="0"/>
          </a:p>
          <a:p>
            <a:r>
              <a:rPr lang="fr-FR" dirty="0" smtClean="0"/>
              <a:t>Valeur Importations</a:t>
            </a:r>
            <a:endParaRPr lang="fr-F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481328"/>
            <a:ext cx="9144000" cy="4525963"/>
          </a:xfrm>
        </p:spPr>
        <p:txBody>
          <a:bodyPr/>
          <a:lstStyle/>
          <a:p>
            <a:r>
              <a:rPr lang="fr-FR" dirty="0" smtClean="0"/>
              <a:t>Taux de couverture &gt; 100 %          les exportations couvrent la totalité des importations </a:t>
            </a:r>
          </a:p>
          <a:p>
            <a:pPr>
              <a:buNone/>
            </a:pPr>
            <a:r>
              <a:rPr lang="fr-FR" dirty="0" smtClean="0"/>
              <a:t>  (</a:t>
            </a:r>
            <a:r>
              <a:rPr lang="fr-FR" sz="2800" b="1" dirty="0" smtClean="0">
                <a:solidFill>
                  <a:srgbClr val="C00000"/>
                </a:solidFill>
              </a:rPr>
              <a:t>Balance excédentaire</a:t>
            </a:r>
            <a:r>
              <a:rPr lang="fr-FR" dirty="0" smtClean="0"/>
              <a:t>);</a:t>
            </a:r>
          </a:p>
          <a:p>
            <a:pPr>
              <a:buNone/>
            </a:pPr>
            <a:endParaRPr lang="fr-FR" dirty="0" smtClean="0"/>
          </a:p>
          <a:p>
            <a:r>
              <a:rPr lang="fr-FR" dirty="0" smtClean="0"/>
              <a:t>Taux de couverture &lt; 100 %          les exportations que couvrent qu’une partie des importations (</a:t>
            </a:r>
            <a:r>
              <a:rPr lang="fr-FR" sz="2800" b="1" dirty="0" smtClean="0">
                <a:solidFill>
                  <a:srgbClr val="C00000"/>
                </a:solidFill>
              </a:rPr>
              <a:t>balance déficitaire</a:t>
            </a:r>
            <a:r>
              <a:rPr lang="fr-FR" dirty="0" smtClean="0"/>
              <a:t>)  </a:t>
            </a:r>
          </a:p>
          <a:p>
            <a:pPr>
              <a:buNone/>
            </a:pPr>
            <a:endParaRPr lang="fr-FR" dirty="0" smtClean="0"/>
          </a:p>
          <a:p>
            <a:r>
              <a:rPr lang="fr-FR" dirty="0" smtClean="0"/>
              <a:t>Taux de couverture = 100%           les exportations couvrent les importations (</a:t>
            </a:r>
            <a:r>
              <a:rPr lang="fr-FR" sz="2800" b="1" dirty="0" smtClean="0">
                <a:solidFill>
                  <a:srgbClr val="C00000"/>
                </a:solidFill>
              </a:rPr>
              <a:t>balance équilibrée</a:t>
            </a:r>
            <a:r>
              <a:rPr lang="fr-FR" dirty="0" smtClean="0"/>
              <a:t>).</a:t>
            </a:r>
            <a:endParaRPr lang="fr-FR" dirty="0"/>
          </a:p>
        </p:txBody>
      </p:sp>
      <p:sp>
        <p:nvSpPr>
          <p:cNvPr id="3" name="Titre 2"/>
          <p:cNvSpPr>
            <a:spLocks noGrp="1"/>
          </p:cNvSpPr>
          <p:nvPr>
            <p:ph type="title"/>
          </p:nvPr>
        </p:nvSpPr>
        <p:spPr/>
        <p:txBody>
          <a:bodyPr>
            <a:normAutofit fontScale="90000"/>
          </a:bodyPr>
          <a:lstStyle/>
          <a:p>
            <a:r>
              <a:rPr lang="fr-FR" dirty="0" smtClean="0"/>
              <a:t>Trois cas sont possibles :</a:t>
            </a:r>
            <a:br>
              <a:rPr lang="fr-FR" dirty="0" smtClean="0"/>
            </a:br>
            <a:endParaRPr lang="fr-FR" dirty="0"/>
          </a:p>
        </p:txBody>
      </p:sp>
      <p:sp>
        <p:nvSpPr>
          <p:cNvPr id="4" name="Flèche droite 3"/>
          <p:cNvSpPr/>
          <p:nvPr/>
        </p:nvSpPr>
        <p:spPr>
          <a:xfrm>
            <a:off x="5286380" y="1643050"/>
            <a:ext cx="857256" cy="2143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5357818" y="3429000"/>
            <a:ext cx="78581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droite 5"/>
          <p:cNvSpPr/>
          <p:nvPr/>
        </p:nvSpPr>
        <p:spPr>
          <a:xfrm>
            <a:off x="5286380" y="5143512"/>
            <a:ext cx="78581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428596" y="2000240"/>
          <a:ext cx="8358245" cy="914400"/>
        </p:xfrm>
        <a:graphic>
          <a:graphicData uri="http://schemas.openxmlformats.org/drawingml/2006/table">
            <a:tbl>
              <a:tblPr firstRow="1" bandRow="1">
                <a:tableStyleId>{5940675A-B579-460E-94D1-54222C63F5DA}</a:tableStyleId>
              </a:tblPr>
              <a:tblGrid>
                <a:gridCol w="3965967"/>
                <a:gridCol w="2249139"/>
                <a:gridCol w="2143139"/>
              </a:tblGrid>
              <a:tr h="370840">
                <a:tc>
                  <a:txBody>
                    <a:bodyPr/>
                    <a:lstStyle/>
                    <a:p>
                      <a:pPr algn="ctr"/>
                      <a:endParaRPr lang="fr-FR" sz="2400" b="1" dirty="0"/>
                    </a:p>
                  </a:txBody>
                  <a:tcPr/>
                </a:tc>
                <a:tc>
                  <a:txBody>
                    <a:bodyPr/>
                    <a:lstStyle/>
                    <a:p>
                      <a:pPr algn="ctr"/>
                      <a:r>
                        <a:rPr lang="fr-FR" sz="2400" b="1" dirty="0" smtClean="0"/>
                        <a:t>2009</a:t>
                      </a:r>
                      <a:endParaRPr lang="fr-FR" sz="2400" b="1" dirty="0"/>
                    </a:p>
                  </a:txBody>
                  <a:tcPr/>
                </a:tc>
                <a:tc>
                  <a:txBody>
                    <a:bodyPr/>
                    <a:lstStyle/>
                    <a:p>
                      <a:pPr algn="ctr"/>
                      <a:r>
                        <a:rPr lang="fr-FR" sz="2400" b="1" dirty="0" smtClean="0"/>
                        <a:t>2010</a:t>
                      </a:r>
                      <a:endParaRPr lang="fr-FR" sz="2400" b="1" dirty="0"/>
                    </a:p>
                  </a:txBody>
                  <a:tcPr/>
                </a:tc>
              </a:tr>
              <a:tr h="370840">
                <a:tc>
                  <a:txBody>
                    <a:bodyPr/>
                    <a:lstStyle/>
                    <a:p>
                      <a:pPr algn="ctr"/>
                      <a:r>
                        <a:rPr lang="fr-FR" sz="2400" b="1" dirty="0" smtClean="0"/>
                        <a:t>Taux de couverture </a:t>
                      </a:r>
                      <a:endParaRPr lang="fr-FR" sz="2400" b="1" dirty="0"/>
                    </a:p>
                  </a:txBody>
                  <a:tcPr/>
                </a:tc>
                <a:tc>
                  <a:txBody>
                    <a:bodyPr/>
                    <a:lstStyle/>
                    <a:p>
                      <a:pPr algn="ctr"/>
                      <a:endParaRPr lang="fr-FR" sz="2400" b="1" dirty="0"/>
                    </a:p>
                  </a:txBody>
                  <a:tcPr/>
                </a:tc>
                <a:tc>
                  <a:txBody>
                    <a:bodyPr/>
                    <a:lstStyle/>
                    <a:p>
                      <a:pPr algn="ctr"/>
                      <a:endParaRPr lang="fr-FR" sz="2400" b="1" dirty="0"/>
                    </a:p>
                  </a:txBody>
                  <a:tcPr/>
                </a:tc>
              </a:tr>
            </a:tbl>
          </a:graphicData>
        </a:graphic>
      </p:graphicFrame>
      <p:sp>
        <p:nvSpPr>
          <p:cNvPr id="3" name="Titre 2"/>
          <p:cNvSpPr>
            <a:spLocks noGrp="1"/>
          </p:cNvSpPr>
          <p:nvPr>
            <p:ph type="title"/>
          </p:nvPr>
        </p:nvSpPr>
        <p:spPr/>
        <p:txBody>
          <a:bodyPr>
            <a:normAutofit fontScale="90000"/>
          </a:bodyPr>
          <a:lstStyle/>
          <a:p>
            <a:r>
              <a:rPr lang="fr-FR" dirty="0" smtClean="0"/>
              <a:t>Taux de couverture pour l’année 2009 et 2010 :</a:t>
            </a:r>
            <a:endParaRPr lang="fr-FR" dirty="0"/>
          </a:p>
        </p:txBody>
      </p:sp>
      <p:sp>
        <p:nvSpPr>
          <p:cNvPr id="5" name="Rectangle 4"/>
          <p:cNvSpPr/>
          <p:nvPr/>
        </p:nvSpPr>
        <p:spPr>
          <a:xfrm>
            <a:off x="500034" y="3643314"/>
            <a:ext cx="8286808" cy="1815882"/>
          </a:xfrm>
          <a:prstGeom prst="rect">
            <a:avLst/>
          </a:prstGeom>
        </p:spPr>
        <p:txBody>
          <a:bodyPr wrap="square">
            <a:spAutoFit/>
          </a:bodyPr>
          <a:lstStyle/>
          <a:p>
            <a:r>
              <a:rPr lang="fr-FR" sz="2800" b="1" dirty="0" smtClean="0"/>
              <a:t>Interprétation :</a:t>
            </a:r>
          </a:p>
          <a:p>
            <a:r>
              <a:rPr lang="fr-FR" sz="2800" b="1" dirty="0" smtClean="0"/>
              <a:t>Les exportations marocaines ne couvrent que 42,8  % des importations en 2009 et 49,8% en 2010 ; soit une amélioration  de 7 points.</a:t>
            </a:r>
            <a:endParaRPr lang="fr-FR" sz="2800" b="1"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1804796"/>
          </a:xfrm>
        </p:spPr>
        <p:txBody>
          <a:bodyPr/>
          <a:lstStyle/>
          <a:p>
            <a:r>
              <a:rPr lang="fr-FR" dirty="0" smtClean="0"/>
              <a:t>En économie internationale, les termes de  l'échange représentent le pouvoir d'achat des exportations d'un pays en termes d'importations. </a:t>
            </a:r>
            <a:endParaRPr lang="fr-FR" dirty="0"/>
          </a:p>
        </p:txBody>
      </p:sp>
      <p:sp>
        <p:nvSpPr>
          <p:cNvPr id="3" name="Titre 2"/>
          <p:cNvSpPr>
            <a:spLocks noGrp="1"/>
          </p:cNvSpPr>
          <p:nvPr>
            <p:ph type="title"/>
          </p:nvPr>
        </p:nvSpPr>
        <p:spPr/>
        <p:txBody>
          <a:bodyPr>
            <a:normAutofit fontScale="90000"/>
          </a:bodyPr>
          <a:lstStyle/>
          <a:p>
            <a:r>
              <a:rPr lang="fr-FR" dirty="0" smtClean="0"/>
              <a:t>Les termes de l’échange réels (TER) : </a:t>
            </a:r>
            <a:br>
              <a:rPr lang="fr-FR" dirty="0" smtClean="0"/>
            </a:br>
            <a:endParaRPr lang="fr-FR" dirty="0"/>
          </a:p>
        </p:txBody>
      </p:sp>
      <p:sp>
        <p:nvSpPr>
          <p:cNvPr id="4" name="Rectangle 3"/>
          <p:cNvSpPr/>
          <p:nvPr/>
        </p:nvSpPr>
        <p:spPr>
          <a:xfrm>
            <a:off x="1214414" y="4143380"/>
            <a:ext cx="7215238" cy="121444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b="1" dirty="0" smtClean="0"/>
              <a:t>TER =</a:t>
            </a:r>
            <a:endParaRPr lang="fr-FR" sz="2400" b="1" dirty="0"/>
          </a:p>
        </p:txBody>
      </p:sp>
      <p:cxnSp>
        <p:nvCxnSpPr>
          <p:cNvPr id="6" name="Connecteur droit 5"/>
          <p:cNvCxnSpPr/>
          <p:nvPr/>
        </p:nvCxnSpPr>
        <p:spPr>
          <a:xfrm>
            <a:off x="2285984" y="4714884"/>
            <a:ext cx="3786214" cy="1588"/>
          </a:xfrm>
          <a:prstGeom prst="line">
            <a:avLst/>
          </a:prstGeom>
        </p:spPr>
        <p:style>
          <a:lnRef idx="2">
            <a:schemeClr val="dk1"/>
          </a:lnRef>
          <a:fillRef idx="0">
            <a:schemeClr val="dk1"/>
          </a:fillRef>
          <a:effectRef idx="1">
            <a:schemeClr val="dk1"/>
          </a:effectRef>
          <a:fontRef idx="minor">
            <a:schemeClr val="tx1"/>
          </a:fontRef>
        </p:style>
      </p:cxnSp>
      <p:sp>
        <p:nvSpPr>
          <p:cNvPr id="8" name="ZoneTexte 7"/>
          <p:cNvSpPr txBox="1"/>
          <p:nvPr/>
        </p:nvSpPr>
        <p:spPr>
          <a:xfrm>
            <a:off x="2214546" y="4286256"/>
            <a:ext cx="3526928" cy="1015663"/>
          </a:xfrm>
          <a:prstGeom prst="rect">
            <a:avLst/>
          </a:prstGeom>
          <a:noFill/>
        </p:spPr>
        <p:txBody>
          <a:bodyPr wrap="none" rtlCol="0">
            <a:spAutoFit/>
          </a:bodyPr>
          <a:lstStyle/>
          <a:p>
            <a:r>
              <a:rPr lang="fr-FR" sz="2000" b="1" dirty="0" smtClean="0"/>
              <a:t>Prix d’une tonne exportée</a:t>
            </a:r>
          </a:p>
          <a:p>
            <a:r>
              <a:rPr lang="fr-FR" sz="2000" b="1" dirty="0" smtClean="0"/>
              <a:t> </a:t>
            </a:r>
          </a:p>
          <a:p>
            <a:r>
              <a:rPr lang="fr-FR" sz="2000" b="1" dirty="0" smtClean="0"/>
              <a:t>Prix d’une tonne importée </a:t>
            </a:r>
            <a:endParaRPr lang="fr-FR" sz="2000" b="1" dirty="0"/>
          </a:p>
        </p:txBody>
      </p:sp>
      <p:sp>
        <p:nvSpPr>
          <p:cNvPr id="10" name="ZoneTexte 9"/>
          <p:cNvSpPr txBox="1"/>
          <p:nvPr/>
        </p:nvSpPr>
        <p:spPr>
          <a:xfrm>
            <a:off x="6000760" y="4500570"/>
            <a:ext cx="912429" cy="400110"/>
          </a:xfrm>
          <a:prstGeom prst="rect">
            <a:avLst/>
          </a:prstGeom>
          <a:noFill/>
        </p:spPr>
        <p:txBody>
          <a:bodyPr wrap="none" rtlCol="0">
            <a:spAutoFit/>
          </a:bodyPr>
          <a:lstStyle/>
          <a:p>
            <a:r>
              <a:rPr lang="fr-FR" sz="2000" b="1" dirty="0" smtClean="0"/>
              <a:t>X 100</a:t>
            </a:r>
            <a:endParaRPr lang="fr-FR" sz="2000" b="1"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0" y="1481328"/>
            <a:ext cx="9144000" cy="4525963"/>
          </a:xfrm>
        </p:spPr>
        <p:txBody>
          <a:bodyPr>
            <a:normAutofit/>
          </a:bodyPr>
          <a:lstStyle/>
          <a:p>
            <a:r>
              <a:rPr lang="fr-FR" sz="2800" b="1" dirty="0" smtClean="0">
                <a:solidFill>
                  <a:srgbClr val="C00000"/>
                </a:solidFill>
              </a:rPr>
              <a:t>TER &gt;100 : </a:t>
            </a:r>
            <a:r>
              <a:rPr lang="fr-FR" dirty="0" smtClean="0"/>
              <a:t>les prix des produits exportés augmentent plus vite que les prix des produits importés ;</a:t>
            </a:r>
          </a:p>
          <a:p>
            <a:r>
              <a:rPr lang="fr-FR" sz="2800" b="1" dirty="0" smtClean="0">
                <a:solidFill>
                  <a:srgbClr val="C00000"/>
                </a:solidFill>
              </a:rPr>
              <a:t>TER &lt; 100 : </a:t>
            </a:r>
            <a:r>
              <a:rPr lang="fr-FR" dirty="0" smtClean="0"/>
              <a:t>les prix des importations dépassent celui des exportations (importations plus chères que les exportations) ;</a:t>
            </a:r>
          </a:p>
          <a:p>
            <a:r>
              <a:rPr lang="fr-FR" sz="2800" b="1" dirty="0" smtClean="0">
                <a:solidFill>
                  <a:srgbClr val="C00000"/>
                </a:solidFill>
              </a:rPr>
              <a:t>TER = 100 :</a:t>
            </a:r>
            <a:r>
              <a:rPr lang="fr-FR" dirty="0" smtClean="0"/>
              <a:t> Les prix des importations sont égaux à ceux des exportations (on vend à l’étranger au même prix auquel on lui </a:t>
            </a:r>
          </a:p>
          <a:p>
            <a:r>
              <a:rPr lang="fr-FR" dirty="0" smtClean="0"/>
              <a:t>achète). </a:t>
            </a:r>
            <a:endParaRPr lang="fr-FR" dirty="0"/>
          </a:p>
        </p:txBody>
      </p:sp>
      <p:sp>
        <p:nvSpPr>
          <p:cNvPr id="3" name="Titre 2"/>
          <p:cNvSpPr>
            <a:spLocks noGrp="1"/>
          </p:cNvSpPr>
          <p:nvPr>
            <p:ph type="title"/>
          </p:nvPr>
        </p:nvSpPr>
        <p:spPr/>
        <p:txBody>
          <a:bodyPr>
            <a:normAutofit fontScale="90000"/>
          </a:bodyPr>
          <a:lstStyle/>
          <a:p>
            <a:r>
              <a:rPr lang="fr-FR" dirty="0" smtClean="0"/>
              <a:t>Trois cas sont possibles :</a:t>
            </a:r>
            <a:br>
              <a:rPr lang="fr-FR" dirty="0" smtClean="0"/>
            </a:br>
            <a:endParaRPr lang="fr-F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fontScale="92500" lnSpcReduction="10000"/>
          </a:bodyPr>
          <a:lstStyle/>
          <a:p>
            <a:r>
              <a:rPr lang="fr-FR" dirty="0" smtClean="0"/>
              <a:t>* Pour l’année 2009 </a:t>
            </a:r>
          </a:p>
          <a:p>
            <a:pPr>
              <a:buNone/>
            </a:pPr>
            <a:r>
              <a:rPr lang="fr-FR" dirty="0" smtClean="0"/>
              <a:t>- Prix d’une tonne exportée = 113 020 / 15,898 =  7 109 DH la tonne </a:t>
            </a:r>
          </a:p>
          <a:p>
            <a:pPr>
              <a:buNone/>
            </a:pPr>
            <a:r>
              <a:rPr lang="fr-FR" dirty="0" smtClean="0"/>
              <a:t>- Prix d’une tonne importée = 263 982/ 37,549 = 70 30 DH la tonne </a:t>
            </a:r>
          </a:p>
          <a:p>
            <a:pPr>
              <a:buNone/>
            </a:pPr>
            <a:r>
              <a:rPr lang="fr-FR" dirty="0" smtClean="0"/>
              <a:t>Termes de l’échange = 7 109 /7030 =  1,01</a:t>
            </a:r>
          </a:p>
          <a:p>
            <a:pPr>
              <a:buNone/>
            </a:pPr>
            <a:r>
              <a:rPr lang="fr-FR" dirty="0" smtClean="0"/>
              <a:t>Le  pouvoir  d’achat  des  exportations  marocaines  en  2009 en  termes des  importations  est  de 1,01 ou  les  prix  des  produits </a:t>
            </a:r>
          </a:p>
          <a:p>
            <a:pPr>
              <a:buNone/>
            </a:pPr>
            <a:r>
              <a:rPr lang="fr-FR" dirty="0" smtClean="0"/>
              <a:t>exportés augmentent plus vite que les prix des produits importés.</a:t>
            </a:r>
          </a:p>
        </p:txBody>
      </p:sp>
      <p:sp>
        <p:nvSpPr>
          <p:cNvPr id="3" name="Titre 2"/>
          <p:cNvSpPr>
            <a:spLocks noGrp="1"/>
          </p:cNvSpPr>
          <p:nvPr>
            <p:ph type="title"/>
          </p:nvPr>
        </p:nvSpPr>
        <p:spPr/>
        <p:txBody>
          <a:bodyPr>
            <a:normAutofit fontScale="90000"/>
          </a:bodyPr>
          <a:lstStyle/>
          <a:p>
            <a:r>
              <a:rPr lang="fr-FR" dirty="0" smtClean="0"/>
              <a:t>Termes de l’échange réel en 2009 et 2010 :</a:t>
            </a:r>
            <a:br>
              <a:rPr lang="fr-FR" dirty="0" smtClean="0"/>
            </a:br>
            <a:endParaRPr lang="fr-F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r>
              <a:rPr lang="fr-FR" dirty="0" smtClean="0"/>
              <a:t>Pour l’année 2010 (en millions de DH)</a:t>
            </a:r>
          </a:p>
          <a:p>
            <a:pPr>
              <a:buNone/>
            </a:pPr>
            <a:r>
              <a:rPr lang="fr-FR" dirty="0" smtClean="0"/>
              <a:t>- Prix d’une tonne exportée = 147 948/23,219 =   6 372 DH la tonne </a:t>
            </a:r>
          </a:p>
          <a:p>
            <a:pPr>
              <a:buNone/>
            </a:pPr>
            <a:r>
              <a:rPr lang="fr-FR" dirty="0" smtClean="0"/>
              <a:t>- Prix d’une tonne importée = 297 089 / 40,570 = 7 323 DH la tonne </a:t>
            </a:r>
          </a:p>
          <a:p>
            <a:pPr>
              <a:buNone/>
            </a:pPr>
            <a:r>
              <a:rPr lang="fr-FR" dirty="0" smtClean="0"/>
              <a:t>- Termes de l’échange = 6 372 /7 323  = 0,87</a:t>
            </a:r>
          </a:p>
          <a:p>
            <a:pPr>
              <a:buNone/>
            </a:pPr>
            <a:r>
              <a:rPr lang="fr-FR" dirty="0" smtClean="0"/>
              <a:t>Les termes de l’échange ont enregistré une baisse en 2010 de 0,14 (0,87 – 1,01). On dit qu’il y a dégradation des termes de l’échange. </a:t>
            </a:r>
          </a:p>
          <a:p>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smtClean="0"/>
              <a:t>On peut aussi calculer les termes de l’échange nets (TEN) : </a:t>
            </a:r>
            <a:endParaRPr lang="fr-FR" dirty="0"/>
          </a:p>
        </p:txBody>
      </p:sp>
      <p:sp>
        <p:nvSpPr>
          <p:cNvPr id="3" name="Titre 2"/>
          <p:cNvSpPr>
            <a:spLocks noGrp="1"/>
          </p:cNvSpPr>
          <p:nvPr>
            <p:ph type="title"/>
          </p:nvPr>
        </p:nvSpPr>
        <p:spPr/>
        <p:txBody>
          <a:bodyPr>
            <a:normAutofit fontScale="90000"/>
          </a:bodyPr>
          <a:lstStyle/>
          <a:p>
            <a:r>
              <a:rPr lang="fr-FR" dirty="0" smtClean="0"/>
              <a:t>Remarque 1 :</a:t>
            </a:r>
            <a:br>
              <a:rPr lang="fr-FR" dirty="0" smtClean="0"/>
            </a:br>
            <a:endParaRPr lang="fr-FR" dirty="0"/>
          </a:p>
        </p:txBody>
      </p:sp>
      <p:sp>
        <p:nvSpPr>
          <p:cNvPr id="4" name="Rectangle 3"/>
          <p:cNvSpPr/>
          <p:nvPr/>
        </p:nvSpPr>
        <p:spPr>
          <a:xfrm>
            <a:off x="1214414" y="2571744"/>
            <a:ext cx="6357982" cy="92869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r>
              <a:rPr lang="fr-FR" sz="2400" b="1" dirty="0" smtClean="0"/>
              <a:t>TEN= </a:t>
            </a:r>
            <a:endParaRPr lang="fr-FR" sz="2400" b="1" dirty="0"/>
          </a:p>
        </p:txBody>
      </p:sp>
      <p:cxnSp>
        <p:nvCxnSpPr>
          <p:cNvPr id="6" name="Connecteur droit 5"/>
          <p:cNvCxnSpPr/>
          <p:nvPr/>
        </p:nvCxnSpPr>
        <p:spPr>
          <a:xfrm>
            <a:off x="2214546" y="3000372"/>
            <a:ext cx="3643338" cy="1588"/>
          </a:xfrm>
          <a:prstGeom prst="line">
            <a:avLst/>
          </a:prstGeom>
        </p:spPr>
        <p:style>
          <a:lnRef idx="2">
            <a:schemeClr val="dk1"/>
          </a:lnRef>
          <a:fillRef idx="0">
            <a:schemeClr val="dk1"/>
          </a:fillRef>
          <a:effectRef idx="1">
            <a:schemeClr val="dk1"/>
          </a:effectRef>
          <a:fontRef idx="minor">
            <a:schemeClr val="tx1"/>
          </a:fontRef>
        </p:style>
      </p:cxnSp>
      <p:sp>
        <p:nvSpPr>
          <p:cNvPr id="7" name="Rectangle 6"/>
          <p:cNvSpPr/>
          <p:nvPr/>
        </p:nvSpPr>
        <p:spPr>
          <a:xfrm>
            <a:off x="2285984" y="2571744"/>
            <a:ext cx="4572000" cy="1015663"/>
          </a:xfrm>
          <a:prstGeom prst="rect">
            <a:avLst/>
          </a:prstGeom>
        </p:spPr>
        <p:txBody>
          <a:bodyPr>
            <a:spAutoFit/>
          </a:bodyPr>
          <a:lstStyle/>
          <a:p>
            <a:r>
              <a:rPr lang="fr-FR" sz="2000" b="1" dirty="0" smtClean="0"/>
              <a:t>Indice de la tonne exportée</a:t>
            </a:r>
          </a:p>
          <a:p>
            <a:endParaRPr lang="fr-FR" sz="2000" b="1" dirty="0" smtClean="0"/>
          </a:p>
          <a:p>
            <a:r>
              <a:rPr lang="fr-FR" sz="2000" b="1" dirty="0" smtClean="0"/>
              <a:t>Indice de la tonne importé</a:t>
            </a:r>
            <a:endParaRPr lang="fr-FR" sz="2000" b="1" dirty="0"/>
          </a:p>
        </p:txBody>
      </p:sp>
      <p:sp>
        <p:nvSpPr>
          <p:cNvPr id="8" name="ZoneTexte 7"/>
          <p:cNvSpPr txBox="1"/>
          <p:nvPr/>
        </p:nvSpPr>
        <p:spPr>
          <a:xfrm>
            <a:off x="5786446" y="2786058"/>
            <a:ext cx="986167" cy="400110"/>
          </a:xfrm>
          <a:prstGeom prst="rect">
            <a:avLst/>
          </a:prstGeom>
          <a:noFill/>
        </p:spPr>
        <p:txBody>
          <a:bodyPr wrap="none" rtlCol="0">
            <a:spAutoFit/>
          </a:bodyPr>
          <a:lstStyle/>
          <a:p>
            <a:r>
              <a:rPr lang="fr-FR" dirty="0" smtClean="0"/>
              <a:t> </a:t>
            </a:r>
            <a:r>
              <a:rPr lang="fr-FR" sz="2000" b="1" dirty="0" smtClean="0"/>
              <a:t>X 100</a:t>
            </a:r>
            <a:endParaRPr lang="fr-FR" sz="2000" b="1" dirty="0"/>
          </a:p>
        </p:txBody>
      </p:sp>
      <p:sp>
        <p:nvSpPr>
          <p:cNvPr id="9" name="Rectangle 8"/>
          <p:cNvSpPr/>
          <p:nvPr/>
        </p:nvSpPr>
        <p:spPr>
          <a:xfrm>
            <a:off x="214282" y="3643314"/>
            <a:ext cx="8715436" cy="2308324"/>
          </a:xfrm>
          <a:prstGeom prst="rect">
            <a:avLst/>
          </a:prstGeom>
        </p:spPr>
        <p:txBody>
          <a:bodyPr wrap="square">
            <a:spAutoFit/>
          </a:bodyPr>
          <a:lstStyle/>
          <a:p>
            <a:pPr>
              <a:buFont typeface="Arial" pitchFamily="34" charset="0"/>
              <a:buChar char="•"/>
            </a:pPr>
            <a:r>
              <a:rPr lang="fr-FR" sz="2400" b="1" dirty="0" smtClean="0"/>
              <a:t> TEN &gt; 100 : on vend à l’étranger plus cher qu’on lui achète : amélioration des termes de l’échange ;</a:t>
            </a:r>
          </a:p>
          <a:p>
            <a:pPr>
              <a:buFont typeface="Arial" pitchFamily="34" charset="0"/>
              <a:buChar char="•"/>
            </a:pPr>
            <a:r>
              <a:rPr lang="fr-FR" sz="2400" b="1" dirty="0" smtClean="0"/>
              <a:t> TEN &lt; 100 : on vend moins cher à l’étranger qu’on lui achète : dégradation des termes de l’échange ;</a:t>
            </a:r>
          </a:p>
          <a:p>
            <a:pPr>
              <a:buFont typeface="Arial" pitchFamily="34" charset="0"/>
              <a:buChar char="•"/>
            </a:pPr>
            <a:r>
              <a:rPr lang="fr-FR" sz="2400" b="1" dirty="0" smtClean="0"/>
              <a:t> TEN = 100 : on vend à l’étranger au prix auquel on lui achète.</a:t>
            </a:r>
            <a:endParaRPr lang="fr-FR" b="1" dirty="0" smtClean="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normAutofit/>
          </a:bodyPr>
          <a:lstStyle/>
          <a:p>
            <a:pPr>
              <a:buNone/>
            </a:pPr>
            <a:r>
              <a:rPr lang="fr-FR" dirty="0" smtClean="0"/>
              <a:t>· Remarque 2 :</a:t>
            </a:r>
          </a:p>
          <a:p>
            <a:pPr>
              <a:buNone/>
            </a:pPr>
            <a:r>
              <a:rPr lang="fr-FR" dirty="0" smtClean="0"/>
              <a:t>Le solde commercial et le taux de couverture sont appelés des indicateurs descriptifs et les termes de l’échange réels et nets</a:t>
            </a:r>
          </a:p>
          <a:p>
            <a:pPr>
              <a:buNone/>
            </a:pPr>
            <a:r>
              <a:rPr lang="fr-FR" dirty="0" smtClean="0"/>
              <a:t>sont appelés des indicateurs analytiques</a:t>
            </a:r>
            <a:endParaRPr lang="fr-FR" dirty="0"/>
          </a:p>
        </p:txBody>
      </p:sp>
      <p:sp>
        <p:nvSpPr>
          <p:cNvPr id="3" name="Titre 2"/>
          <p:cNvSpPr>
            <a:spLocks noGrp="1"/>
          </p:cNvSpPr>
          <p:nvPr>
            <p:ph type="title"/>
          </p:nvPr>
        </p:nvSpPr>
        <p:spPr/>
        <p:txBody>
          <a:bodyPr/>
          <a:lstStyle/>
          <a:p>
            <a:endParaRPr lang="fr-F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0" y="0"/>
          <a:ext cx="892971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142984"/>
            <a:ext cx="8229600" cy="4643470"/>
          </a:xfrm>
        </p:spPr>
        <p:style>
          <a:lnRef idx="2">
            <a:schemeClr val="accent1"/>
          </a:lnRef>
          <a:fillRef idx="1">
            <a:schemeClr val="lt1"/>
          </a:fillRef>
          <a:effectRef idx="0">
            <a:schemeClr val="accent1"/>
          </a:effectRef>
          <a:fontRef idx="minor">
            <a:schemeClr val="dk1"/>
          </a:fontRef>
        </p:style>
        <p:txBody>
          <a:bodyPr>
            <a:normAutofit fontScale="92500"/>
          </a:bodyPr>
          <a:lstStyle/>
          <a:p>
            <a:pPr>
              <a:buNone/>
            </a:pPr>
            <a:endParaRPr lang="fr-FR" dirty="0" smtClean="0"/>
          </a:p>
          <a:p>
            <a:pPr>
              <a:buNone/>
            </a:pPr>
            <a:r>
              <a:rPr lang="fr-FR" sz="3600" dirty="0" smtClean="0"/>
              <a:t>La division internationale du travail (DIT) permet à chaque pays de se spécialiser là où il est plus efficace.</a:t>
            </a:r>
          </a:p>
          <a:p>
            <a:pPr>
              <a:buNone/>
            </a:pPr>
            <a:r>
              <a:rPr lang="fr-FR" sz="3600" dirty="0" smtClean="0"/>
              <a:t>Un </a:t>
            </a:r>
            <a:r>
              <a:rPr lang="fr-FR" sz="3600" dirty="0" smtClean="0"/>
              <a:t>pays qui se spécialise bien, dont les K sont bien placés </a:t>
            </a:r>
            <a:r>
              <a:rPr lang="fr-FR" sz="3600" dirty="0" err="1" smtClean="0"/>
              <a:t>ds</a:t>
            </a:r>
            <a:r>
              <a:rPr lang="fr-FR" sz="3600" dirty="0" smtClean="0"/>
              <a:t> les secteurs les + rentables pourrait connaitre une croissance </a:t>
            </a:r>
            <a:r>
              <a:rPr lang="fr-FR" sz="3600" dirty="0" err="1" smtClean="0"/>
              <a:t>écq</a:t>
            </a:r>
            <a:r>
              <a:rPr lang="fr-FR" sz="3600" dirty="0" smtClean="0"/>
              <a:t> forte.</a:t>
            </a:r>
          </a:p>
          <a:p>
            <a:pPr>
              <a:buNone/>
            </a:pPr>
            <a:endParaRPr lang="fr-FR" dirty="0"/>
          </a:p>
        </p:txBody>
      </p:sp>
      <p:sp>
        <p:nvSpPr>
          <p:cNvPr id="3" name="Titre 2"/>
          <p:cNvSpPr>
            <a:spLocks noGrp="1"/>
          </p:cNvSpPr>
          <p:nvPr>
            <p:ph type="title"/>
          </p:nvPr>
        </p:nvSpPr>
        <p:spPr/>
        <p:txBody>
          <a:bodyPr>
            <a:normAutofit fontScale="90000"/>
          </a:bodyPr>
          <a:lstStyle/>
          <a:p>
            <a:r>
              <a:rPr lang="fr-FR" sz="4000" dirty="0" smtClean="0"/>
              <a:t>Meilleure allocation des ressources:</a:t>
            </a:r>
            <a:br>
              <a:rPr lang="fr-FR" sz="4000" dirty="0" smtClean="0"/>
            </a:b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00034" y="1928802"/>
            <a:ext cx="8229600" cy="1947672"/>
          </a:xfrm>
        </p:spPr>
        <p:style>
          <a:lnRef idx="2">
            <a:schemeClr val="accent1"/>
          </a:lnRef>
          <a:fillRef idx="1">
            <a:schemeClr val="lt1"/>
          </a:fillRef>
          <a:effectRef idx="0">
            <a:schemeClr val="accent1"/>
          </a:effectRef>
          <a:fontRef idx="minor">
            <a:schemeClr val="dk1"/>
          </a:fontRef>
        </p:style>
        <p:txBody>
          <a:bodyPr/>
          <a:lstStyle/>
          <a:p>
            <a:pPr>
              <a:buNone/>
            </a:pPr>
            <a:r>
              <a:rPr lang="fr-FR" dirty="0" smtClean="0"/>
              <a:t>Ce qui poussent les entreprises à se moderniser, à </a:t>
            </a:r>
            <a:r>
              <a:rPr lang="fr-FR" b="1" u="sng" dirty="0" smtClean="0"/>
              <a:t>innover</a:t>
            </a:r>
            <a:r>
              <a:rPr lang="fr-FR" dirty="0" smtClean="0"/>
              <a:t>…il permet aux consommateurs d’avoir </a:t>
            </a:r>
            <a:r>
              <a:rPr lang="fr-FR" b="1" u="sng" dirty="0" smtClean="0"/>
              <a:t>les prix les plus bas </a:t>
            </a:r>
            <a:r>
              <a:rPr lang="fr-FR" dirty="0" smtClean="0"/>
              <a:t>et d’avoir les meilleurs produits </a:t>
            </a:r>
            <a:endParaRPr lang="fr-FR" dirty="0"/>
          </a:p>
        </p:txBody>
      </p:sp>
      <p:sp>
        <p:nvSpPr>
          <p:cNvPr id="3" name="Titre 2"/>
          <p:cNvSpPr>
            <a:spLocks noGrp="1"/>
          </p:cNvSpPr>
          <p:nvPr>
            <p:ph type="title"/>
          </p:nvPr>
        </p:nvSpPr>
        <p:spPr/>
        <p:txBody>
          <a:bodyPr>
            <a:normAutofit fontScale="90000"/>
          </a:bodyPr>
          <a:lstStyle/>
          <a:p>
            <a:pPr algn="ctr"/>
            <a:r>
              <a:rPr lang="fr-FR" dirty="0" smtClean="0"/>
              <a:t>Le libre échange permet une concurrence internationale:</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85720" y="1481329"/>
            <a:ext cx="8643998" cy="1590481"/>
          </a:xfrm>
        </p:spPr>
        <p:style>
          <a:lnRef idx="2">
            <a:schemeClr val="accent1"/>
          </a:lnRef>
          <a:fillRef idx="1">
            <a:schemeClr val="lt1"/>
          </a:fillRef>
          <a:effectRef idx="0">
            <a:schemeClr val="accent1"/>
          </a:effectRef>
          <a:fontRef idx="minor">
            <a:schemeClr val="dk1"/>
          </a:fontRef>
        </p:style>
        <p:txBody>
          <a:bodyPr>
            <a:normAutofit/>
          </a:bodyPr>
          <a:lstStyle/>
          <a:p>
            <a:r>
              <a:rPr lang="fr-FR" dirty="0" smtClean="0"/>
              <a:t>Le libre échange permet d’importer des produits moins chers que ceux que l’on produirait sur place         augmentation du pouvoir d’achat</a:t>
            </a:r>
            <a:endParaRPr lang="fr-FR" dirty="0"/>
          </a:p>
        </p:txBody>
      </p:sp>
      <p:sp>
        <p:nvSpPr>
          <p:cNvPr id="3" name="Titre 2"/>
          <p:cNvSpPr>
            <a:spLocks noGrp="1"/>
          </p:cNvSpPr>
          <p:nvPr>
            <p:ph type="title"/>
          </p:nvPr>
        </p:nvSpPr>
        <p:spPr/>
        <p:txBody>
          <a:bodyPr/>
          <a:lstStyle/>
          <a:p>
            <a:r>
              <a:rPr lang="fr-FR" dirty="0" smtClean="0"/>
              <a:t>Baisse des prix</a:t>
            </a:r>
            <a:endParaRPr lang="fr-FR" dirty="0"/>
          </a:p>
        </p:txBody>
      </p:sp>
      <p:sp>
        <p:nvSpPr>
          <p:cNvPr id="4" name="Flèche droite 3"/>
          <p:cNvSpPr/>
          <p:nvPr/>
        </p:nvSpPr>
        <p:spPr>
          <a:xfrm>
            <a:off x="1714480" y="2500306"/>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1481329"/>
            <a:ext cx="8229600" cy="1519044"/>
          </a:xfrm>
        </p:spPr>
        <p:style>
          <a:lnRef idx="2">
            <a:schemeClr val="accent1"/>
          </a:lnRef>
          <a:fillRef idx="1">
            <a:schemeClr val="lt1"/>
          </a:fillRef>
          <a:effectRef idx="0">
            <a:schemeClr val="accent1"/>
          </a:effectRef>
          <a:fontRef idx="minor">
            <a:schemeClr val="dk1"/>
          </a:fontRef>
        </p:style>
        <p:txBody>
          <a:bodyPr/>
          <a:lstStyle/>
          <a:p>
            <a:r>
              <a:rPr lang="fr-FR" dirty="0" smtClean="0"/>
              <a:t>La baisse des prix stimule la demande, alors que les entreprises grâce aux échanges internationaux accroissent leur production.</a:t>
            </a:r>
            <a:endParaRPr lang="fr-FR" dirty="0"/>
          </a:p>
        </p:txBody>
      </p:sp>
      <p:sp>
        <p:nvSpPr>
          <p:cNvPr id="3" name="Titre 2"/>
          <p:cNvSpPr>
            <a:spLocks noGrp="1"/>
          </p:cNvSpPr>
          <p:nvPr>
            <p:ph type="title"/>
          </p:nvPr>
        </p:nvSpPr>
        <p:spPr/>
        <p:txBody>
          <a:bodyPr>
            <a:noAutofit/>
          </a:bodyPr>
          <a:lstStyle/>
          <a:p>
            <a:pPr lvl="0" algn="ctr"/>
            <a:r>
              <a:rPr lang="fr-FR" sz="2800" dirty="0" smtClean="0"/>
              <a:t>Contribution à la croissance économique</a:t>
            </a:r>
            <a:br>
              <a:rPr lang="fr-FR" sz="2800" dirty="0" smtClean="0"/>
            </a:br>
            <a:endParaRPr lang="fr-FR"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680</TotalTime>
  <Words>2167</Words>
  <Application>Microsoft Office PowerPoint</Application>
  <PresentationFormat>Affichage à l'écran (4:3)</PresentationFormat>
  <Paragraphs>246</Paragraphs>
  <Slides>48</Slides>
  <Notes>0</Notes>
  <HiddenSlides>0</HiddenSlides>
  <MMClips>0</MMClips>
  <ScaleCrop>false</ScaleCrop>
  <HeadingPairs>
    <vt:vector size="4" baseType="variant">
      <vt:variant>
        <vt:lpstr>Thème</vt:lpstr>
      </vt:variant>
      <vt:variant>
        <vt:i4>1</vt:i4>
      </vt:variant>
      <vt:variant>
        <vt:lpstr>Titres des diapositives</vt:lpstr>
      </vt:variant>
      <vt:variant>
        <vt:i4>48</vt:i4>
      </vt:variant>
    </vt:vector>
  </HeadingPairs>
  <TitlesOfParts>
    <vt:vector size="49" baseType="lpstr">
      <vt:lpstr>Rotonde</vt:lpstr>
      <vt:lpstr>Partie 3: Les échanges extérieurs</vt:lpstr>
      <vt:lpstr>1-1 Les fondements théoriques</vt:lpstr>
      <vt:lpstr>Libre-échange : </vt:lpstr>
      <vt:lpstr>Division Internationale du Travail (DIT): </vt:lpstr>
      <vt:lpstr>Diapositive 5</vt:lpstr>
      <vt:lpstr>Meilleure allocation des ressources: </vt:lpstr>
      <vt:lpstr>Le libre échange permet une concurrence internationale:</vt:lpstr>
      <vt:lpstr>Baisse des prix</vt:lpstr>
      <vt:lpstr>Contribution à la croissance économique </vt:lpstr>
      <vt:lpstr>Nouveaux débouchés</vt:lpstr>
      <vt:lpstr>Diapositive 11</vt:lpstr>
      <vt:lpstr>Diapositive 12</vt:lpstr>
      <vt:lpstr>EXEMPLE</vt:lpstr>
      <vt:lpstr>1-1-1-3 les fondements théoriques du libre échange</vt:lpstr>
      <vt:lpstr>Diapositive 15</vt:lpstr>
      <vt:lpstr>exemple</vt:lpstr>
      <vt:lpstr>La théorie des avantages relatifs : David Ricardo</vt:lpstr>
      <vt:lpstr>Le théorème de HOS : E-Heckscher, B-Ohlin et P-Samuelson </vt:lpstr>
      <vt:lpstr>Modèle HOS: spécialisation- facteur de production abondant</vt:lpstr>
      <vt:lpstr>Diapositive 20</vt:lpstr>
      <vt:lpstr>Déclin de certains secteurs(industries naissantes) </vt:lpstr>
      <vt:lpstr>Coût social</vt:lpstr>
      <vt:lpstr>Risque de ralentissement de la croissance </vt:lpstr>
      <vt:lpstr>Risque  de  dépendance </vt:lpstr>
      <vt:lpstr>Le commerce de similitude : limite de la théorie des avantages comparatifs </vt:lpstr>
      <vt:lpstr>1-1-2 Le protectionnisme </vt:lpstr>
      <vt:lpstr>Diapositive 27</vt:lpstr>
      <vt:lpstr>a- Les barrières tarifaires </vt:lpstr>
      <vt:lpstr>Diapositive 29</vt:lpstr>
      <vt:lpstr>c- Le protectionnisme monétaire (ou dumping monétaire) :</vt:lpstr>
      <vt:lpstr>1-1-2-3 Fondement théorique</vt:lpstr>
      <vt:lpstr>1-1-2-4 Les limites du protectionnisme: </vt:lpstr>
      <vt:lpstr>1-2 Mesure et analyse des échanges extérieurs : la balance des paiements et indicateurs  </vt:lpstr>
      <vt:lpstr>Définition :  </vt:lpstr>
      <vt:lpstr>Diapositive 35</vt:lpstr>
      <vt:lpstr>Diapositive 36</vt:lpstr>
      <vt:lpstr>Le solde commercial :  </vt:lpstr>
      <vt:lpstr>Trois situations sont possibles : </vt:lpstr>
      <vt:lpstr>Calcul du solde commercial en 2009 et 2010 et sa variation</vt:lpstr>
      <vt:lpstr>Le taux de couverture :  </vt:lpstr>
      <vt:lpstr>Trois cas sont possibles : </vt:lpstr>
      <vt:lpstr>Taux de couverture pour l’année 2009 et 2010 :</vt:lpstr>
      <vt:lpstr>Les termes de l’échange réels (TER) :  </vt:lpstr>
      <vt:lpstr>Trois cas sont possibles : </vt:lpstr>
      <vt:lpstr>Termes de l’échange réel en 2009 et 2010 : </vt:lpstr>
      <vt:lpstr>Diapositive 46</vt:lpstr>
      <vt:lpstr>Remarque 1 : </vt:lpstr>
      <vt:lpstr>Diapositive 48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Partie 3: Les échanges extérieurs</dc:title>
  <dc:creator>pc</dc:creator>
  <cp:lastModifiedBy>pc</cp:lastModifiedBy>
  <cp:revision>76</cp:revision>
  <dcterms:created xsi:type="dcterms:W3CDTF">2016-03-11T14:33:10Z</dcterms:created>
  <dcterms:modified xsi:type="dcterms:W3CDTF">2016-03-13T17:00:38Z</dcterms:modified>
</cp:coreProperties>
</file>